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9E1AF-9D24-43E6-B494-B56CAD8A8D67}" v="9" dt="2021-08-18T11:28:33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ELLI, MICHAEL" userId="ca5d01d5-d48a-4899-9cfc-d99a727058eb" providerId="ADAL" clId="{69F9E1AF-9D24-43E6-B494-B56CAD8A8D67}"/>
    <pc:docChg chg="undo custSel delSld modSld">
      <pc:chgData name="CANELLI, MICHAEL" userId="ca5d01d5-d48a-4899-9cfc-d99a727058eb" providerId="ADAL" clId="{69F9E1AF-9D24-43E6-B494-B56CAD8A8D67}" dt="2021-08-18T11:28:33.354" v="46"/>
      <pc:docMkLst>
        <pc:docMk/>
      </pc:docMkLst>
      <pc:sldChg chg="del">
        <pc:chgData name="CANELLI, MICHAEL" userId="ca5d01d5-d48a-4899-9cfc-d99a727058eb" providerId="ADAL" clId="{69F9E1AF-9D24-43E6-B494-B56CAD8A8D67}" dt="2021-08-18T10:59:33.849" v="0" actId="47"/>
        <pc:sldMkLst>
          <pc:docMk/>
          <pc:sldMk cId="290673610" sldId="258"/>
        </pc:sldMkLst>
      </pc:sldChg>
      <pc:sldChg chg="del">
        <pc:chgData name="CANELLI, MICHAEL" userId="ca5d01d5-d48a-4899-9cfc-d99a727058eb" providerId="ADAL" clId="{69F9E1AF-9D24-43E6-B494-B56CAD8A8D67}" dt="2021-08-18T10:59:37.489" v="1" actId="47"/>
        <pc:sldMkLst>
          <pc:docMk/>
          <pc:sldMk cId="2615204391" sldId="259"/>
        </pc:sldMkLst>
      </pc:sldChg>
      <pc:sldChg chg="addSp delSp modSp mod modTransition modAnim">
        <pc:chgData name="CANELLI, MICHAEL" userId="ca5d01d5-d48a-4899-9cfc-d99a727058eb" providerId="ADAL" clId="{69F9E1AF-9D24-43E6-B494-B56CAD8A8D67}" dt="2021-08-18T11:28:33.354" v="46"/>
        <pc:sldMkLst>
          <pc:docMk/>
          <pc:sldMk cId="1859169465" sldId="260"/>
        </pc:sldMkLst>
        <pc:spChg chg="add del mod">
          <ac:chgData name="CANELLI, MICHAEL" userId="ca5d01d5-d48a-4899-9cfc-d99a727058eb" providerId="ADAL" clId="{69F9E1AF-9D24-43E6-B494-B56CAD8A8D67}" dt="2021-08-18T11:02:16.591" v="10"/>
          <ac:spMkLst>
            <pc:docMk/>
            <pc:sldMk cId="1859169465" sldId="260"/>
            <ac:spMk id="3" creationId="{0F9DD4B4-ED03-4C28-A598-E408F58F2024}"/>
          </ac:spMkLst>
        </pc:spChg>
        <pc:spChg chg="add mod">
          <ac:chgData name="CANELLI, MICHAEL" userId="ca5d01d5-d48a-4899-9cfc-d99a727058eb" providerId="ADAL" clId="{69F9E1AF-9D24-43E6-B494-B56CAD8A8D67}" dt="2021-08-18T11:02:51.472" v="21" actId="1076"/>
          <ac:spMkLst>
            <pc:docMk/>
            <pc:sldMk cId="1859169465" sldId="260"/>
            <ac:spMk id="16" creationId="{E432E95A-A4D7-4F5C-9CDD-A808BD4D2746}"/>
          </ac:spMkLst>
        </pc:spChg>
        <pc:graphicFrameChg chg="modGraphic">
          <ac:chgData name="CANELLI, MICHAEL" userId="ca5d01d5-d48a-4899-9cfc-d99a727058eb" providerId="ADAL" clId="{69F9E1AF-9D24-43E6-B494-B56CAD8A8D67}" dt="2021-08-18T11:20:37.190" v="45" actId="20577"/>
          <ac:graphicFrameMkLst>
            <pc:docMk/>
            <pc:sldMk cId="1859169465" sldId="260"/>
            <ac:graphicFrameMk id="4" creationId="{E9AEEA8C-97CB-479B-B60B-50DA29048EE0}"/>
          </ac:graphicFrameMkLst>
        </pc:graphicFrameChg>
        <pc:picChg chg="add del mod">
          <ac:chgData name="CANELLI, MICHAEL" userId="ca5d01d5-d48a-4899-9cfc-d99a727058eb" providerId="ADAL" clId="{69F9E1AF-9D24-43E6-B494-B56CAD8A8D67}" dt="2021-08-18T11:01:18.701" v="3"/>
          <ac:picMkLst>
            <pc:docMk/>
            <pc:sldMk cId="1859169465" sldId="260"/>
            <ac:picMk id="2" creationId="{92B445A7-E929-435D-8EC3-9A88BFD2C60B}"/>
          </ac:picMkLst>
        </pc:picChg>
        <pc:picChg chg="add mod">
          <ac:chgData name="CANELLI, MICHAEL" userId="ca5d01d5-d48a-4899-9cfc-d99a727058eb" providerId="ADAL" clId="{69F9E1AF-9D24-43E6-B494-B56CAD8A8D67}" dt="2021-08-18T11:28:33.354" v="46"/>
          <ac:picMkLst>
            <pc:docMk/>
            <pc:sldMk cId="1859169465" sldId="260"/>
            <ac:picMk id="3" creationId="{76B1AB70-87DF-40DF-99DF-A1C642A40A32}"/>
          </ac:picMkLst>
        </pc:picChg>
        <pc:picChg chg="add del mod">
          <ac:chgData name="CANELLI, MICHAEL" userId="ca5d01d5-d48a-4899-9cfc-d99a727058eb" providerId="ADAL" clId="{69F9E1AF-9D24-43E6-B494-B56CAD8A8D67}" dt="2021-08-18T11:15:44.489" v="23"/>
          <ac:picMkLst>
            <pc:docMk/>
            <pc:sldMk cId="1859169465" sldId="260"/>
            <ac:picMk id="3" creationId="{AA7C67E1-1107-463A-B407-A29F11D9BA20}"/>
          </ac:picMkLst>
        </pc:picChg>
        <pc:picChg chg="mod">
          <ac:chgData name="CANELLI, MICHAEL" userId="ca5d01d5-d48a-4899-9cfc-d99a727058eb" providerId="ADAL" clId="{69F9E1AF-9D24-43E6-B494-B56CAD8A8D67}" dt="2021-08-18T11:01:29.446" v="5" actId="1076"/>
          <ac:picMkLst>
            <pc:docMk/>
            <pc:sldMk cId="1859169465" sldId="260"/>
            <ac:picMk id="13" creationId="{C099C9AA-80B4-448C-B509-111BFD8C3699}"/>
          </ac:picMkLst>
        </pc:picChg>
        <pc:picChg chg="add del mod">
          <ac:chgData name="CANELLI, MICHAEL" userId="ca5d01d5-d48a-4899-9cfc-d99a727058eb" providerId="ADAL" clId="{69F9E1AF-9D24-43E6-B494-B56CAD8A8D67}" dt="2021-08-18T11:18:38.615" v="25"/>
          <ac:picMkLst>
            <pc:docMk/>
            <pc:sldMk cId="1859169465" sldId="260"/>
            <ac:picMk id="18" creationId="{E297C3CE-CAF9-47D3-815C-045AD6452894}"/>
          </ac:picMkLst>
        </pc:picChg>
        <pc:inkChg chg="add">
          <ac:chgData name="CANELLI, MICHAEL" userId="ca5d01d5-d48a-4899-9cfc-d99a727058eb" providerId="ADAL" clId="{69F9E1AF-9D24-43E6-B494-B56CAD8A8D67}" dt="2021-08-18T11:28:33.354" v="46"/>
          <ac:inkMkLst>
            <pc:docMk/>
            <pc:sldMk cId="1859169465" sldId="260"/>
            <ac:inkMk id="2" creationId="{7B9D55AA-3B1E-4919-8568-125EC837D2A0}"/>
          </ac:inkMkLst>
        </pc:inkChg>
        <pc:inkChg chg="add del">
          <ac:chgData name="CANELLI, MICHAEL" userId="ca5d01d5-d48a-4899-9cfc-d99a727058eb" providerId="ADAL" clId="{69F9E1AF-9D24-43E6-B494-B56CAD8A8D67}" dt="2021-08-18T11:15:44.489" v="23"/>
          <ac:inkMkLst>
            <pc:docMk/>
            <pc:sldMk cId="1859169465" sldId="260"/>
            <ac:inkMk id="2" creationId="{AE6CAE69-9D07-4C9C-923C-251C440D2CEF}"/>
          </ac:inkMkLst>
        </pc:inkChg>
        <pc:inkChg chg="add del">
          <ac:chgData name="CANELLI, MICHAEL" userId="ca5d01d5-d48a-4899-9cfc-d99a727058eb" providerId="ADAL" clId="{69F9E1AF-9D24-43E6-B494-B56CAD8A8D67}" dt="2021-08-18T11:18:38.615" v="25"/>
          <ac:inkMkLst>
            <pc:docMk/>
            <pc:sldMk cId="1859169465" sldId="260"/>
            <ac:inkMk id="17" creationId="{6106FA2C-651B-4248-B518-BEF3A6B2C247}"/>
          </ac:inkMkLst>
        </pc:inkChg>
      </pc:sld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18T11:24:38.6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  <inkml:brush xml:id="br1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act:action type="add" startTime="11289">
    <iact:property name="dataType"/>
    <iact:actionData xml:id="d0">
      <inkml:trace xmlns:inkml="http://www.w3.org/2003/InkML" xml:id="stk0" contextRef="#ctx0" brushRef="#br0">25426 685 317 0,'52'9'150'2,"-47"-14"-24"-2,-2 2-115 0,-3 0-6 0,-2 0-3 0,1 1-1 0,1 1 3 0,-2-1 33 0,2 2 22 0,-2-1 22 0,1-1 0 0,-15-11-32 0,-17-2-25 0,-49-3-30 0,35 25-5 0,-8 2-6 0,-3 1 0 1,-5-3 5-1,-2 4 3 0,-6-3 8 0,-4 5 2 0,-1 1 5 0,0-1 1 0,-2 2 2 0,1-2 3 0,-2 0 6 0,0 2 6 0,3-4 13 0,2-1 8 0,-6 2 9 0,0-1-4 0,-10-1-15 0,0 7-9 0,-7-1-17 0,1 4-3 0,11 1-4 0,0-7-1 0,3-6 1 0,3-5-1 0,7-6 1 0,-1-10-1 0,15-2 0 0,6 0 0 0,11-3-3 0,9 3-2 0,14 1-2 3,2 2 0 9,9-3-2 6,4 3-4 418,5 2-8-436,4-1-6 0,8 4-1 0,7-4 3 0,10 7 11 0,7 3 5 0,5 1 8 0,7 1 0 0,8 4-1 0,-1-2 0 0,11 4 0 0,-4-7 1 0,2 0 0 0,5-5 1 0,-8 2 4 0,2 0 0 0,-9-2 2 0,4-2 1 0,-6 4-1 0,6 2 0 0,-11-1-1 0,-5 1-1 0,-5-1-1 0,-6 2-1 0,0-2 0 1,0 1-2-1,-4-4 0 0,-7 2 2 0,-10 0 2 0,-2-2 4 0,-10-1 7 0,-2 3 5 0,-7-4 2 0,-7-2-1 0,-11 4-7 0,-3-3-3 0,-6 5 0 0,3 0 0 0,-5 0 1 0,-1-3 1 0,-10 1 4 0,-8-1 2 0,-9-4 0 0,-6 1-1 0,-4-2-4 0,-6 1-3 0,-1 4-2 0,-4-4-1 0,-6 7-4 0,-3 2-2 0,-3 1-2 0,1 8 0 0,2 0-1 0,11 3 0 0,2-2 0 0,6 0 0 0,7-2 0 0,-2-1 0 0,12-3 1 0,6-1 0 0,21-2 0 10,5 0-1 5,19-2-7-14,7-1-5 447,13-2-4-447,11 1 1-1,17-4 3 0,13 0 4 0,13 3 3 0,1-3 0 0,13 7 1 0,-4-1 0 0,7 2 1 0,7 0 1 0,0 3 0 0,4-1 1 0,10 3 1 0,-6-2-1 0,-5-2 1 0,-6 1 2 0,-20-1 0 0,2 3 1 0,-10 0 1 0,-4 1 1 0,-2 0 0 0,-10 3 3 0,-10-4 3 0,-9-2 2 0,-15 1 11 0,-1-3 9 0,-9 0 9 0,-3 0-2 0,4-2-11 0,-10 1-11 0,-29-2-12 0,-45-13-1 0,38 5-1 0,-8 0 0 0,-8-5 3 0,0 2 1 0,-8-2 1 0,-1 4 1 0,-9-2-4 0,-7 2-3 0,-2 3-3 0,-4 1 0 0,-1 10-2 0,-2 1 1 0,4 2-1 0,3-1 1 0,0 1-1 0,7 0 1 0,1 1 0 0,5 2-1 0,12 0-3 0,7 3 0 0,12-3-5 0,10 3-1 0,17-2-7 0,11-1-2 0,10 2 1 0,7-4 2 0,15 5 7 0,8-2 2 21,4 4 4-20,6-4 0-1,5 1 2 17,4 2 1-17,10-2 1 10,5 1 0-10,8 1 1 21,-1 1 0 417,7-5 1-437,0-2 0-1,1 1 0 0,2-4 1 0,-1-2 0 0,0 2 1 0,0 1 0 0,0-1-1 0,-14-3 1 0,-9-2 0 0,-10 1-1 0,-8-6 0 0,-9 6 1 0,-4 1-2 0,-12 0 2 0,-5 0 2 0,-10-2 4 0,-4 1 1 0,-9-1 1 0,-9-3-3 0,-6-3-4 0,-9 5-2 0,-11-6 0 0,0 4-1 0,-10-1-1 0,-8-2 0 0,-2 3-1 0,-6-1 1 0,1 0-1 0,-2 1 0 0,0-3 0 0,-5 3 0 0,10 2 0 0,4-3 0 0,8-1 0 0,10 4-1 0,0 0-2 0,4 3-1 0,17 0-5 0,4 3-6 0,14-1-6 0,8 3 0 0,14 4 5 0,6-4 5 0,18 6 8 0,11-3 1 0,16 0 1 0,9-2 1 0,11 0 1 0,-2-3 1 0,7 0 2 0,6-1 2 0,11-2 2 0,8 2 1 0,1-2 2 0,-2-2 1 0,-5-3 4 0,-4 2 2 0,5-2 0 0,-4 4-1 54,-1 1-6-54,-1 0-4 0,-14 0-3 0,-2 0-1 0,-9-2-2 0,-7-1 1 0,-6 0 0 7,-4 0 0 55,-20-3 0-61,-12 4 1-1,-16-3 2 0,-9 2 1 0,-3-5-4 0,-2 7-3 0,-2-1-8 0,2 0-3 0,-44-2 3 17,-60-6 3-17,40 9 5 11,-1 1 1-10,0 0 0 467,1 1 0-467,-4-1-1-1,0 2 1 0,6-2-2 0,-5 5 1 0,9-1-1 0,1 1 1 0,9-3 0 0,8-1 1 0,15 2-3 0,6 5-2 0,11-1-7 0,8 2-1 0,8-1 0 0,9 6 4 0,21 0 5 0,2-3 2 0,16-3 2 0,7-5 0 0,8-3 1 0,5 0 0 0,1 0-1 0,-5 0 0 0,-2 2-1 0,2-2-6 0,-6 0-51 0,-6 0-52 0,-11 5-186 0,-18 1 185 0</inkml:trace>
    </iact:actionData>
  </iact:action>
  <iact:action type="add" startTime="20838">
    <iact:property name="dataType"/>
    <iact:actionData xml:id="d1">
      <inkml:trace xmlns:inkml="http://www.w3.org/2003/InkML" xml:id="stk1" contextRef="#ctx0" brushRef="#br0">9906 17557 451 0,'-16'7'171'0,"6"-3"-115"0,3 0-43 0,0 0-9 0,3-2 0 0,2-2 20 0,0 0 15 0,1 0 18 0,-1 0 1 0,2 5-22 0,-3-1-14 0,2 1-16 13,-1-5-1-12,2 0 4 14,0 0 2-15,0 0 5 509,0 0 0-509,9 6-3 0,9-1-2 0,1 1-8 0,40 1-3 0,-33-7 0 0,0 1-1 0,3-1 1 0,1 0 3 0,1-3 9 0,1-6 3 0,4-2 13 0,8-2 5 0,3-4 7 0,0-1 1 0,5 3-7 0,-9-1-6 0,-7 2-12 0,0 1-5 0,-3 10-6 0,2-2 0 0,4 7-3 0,4-1-1 0,-4-4-1 0,2-1 0 0,-3-14 1 0,1-1 1 0,4-3 3 0,0 0 2 0,5 3 4 0,1-3 1 0,3 7 2 1,-3 5-3-1,-3 2-4 0,-5 5-3 0,-2 3-2 0,0 0-1 0,2 5 1 0,-3 3 0 0,5-4 3 0,-1 3 3 0,1-6 12 0,-2-1 4 0,3 0 4 0,6-1-4 0,7 1-10 0,-1 0-5 0,-2 4-6 0,-4 4-1 0,1 5-2 0,-1 1-2 0,0 0-1 0,4 2 1 0,-5 1 1 0,-2-1 1 0,2-2 3 0,0-6-1 0,4-6 3 0,2 1 0 0,4-5 2 0,2 1 0 0,0-1-2 0,-1-6 0 0,-8 2-2 0,0 3-1 0,-3 1 2 0,-3 2-1 0,-4 0 1 8,-2 0-1 1,-7 3 1-6,0 7-1 12,0-4 0 516,-2-4 0-531,2 1 1 0,-4-3 2 0,1 0 2 0,3-2 0 0,-14 1 2 1,4-1-2-1,-12 1 2 0,0 2 0 0,-8-1 4 0,-3 0 7 0,-1 0 11 0,-1-1 3 0,1-1 1 0,-1 0-6 0,1 1-7 0,-22-7-2 0,-44-6-6 0,31 14-3 0,4 5-5 0,-4-1-1 0,0-1-2 0,-4-3 1 0,-2 0 1 0,-4-1 4 0,-6-5 12 0,-6-4 7 0,-7-3 9 0,-1 4 1 0,-6-2-1 0,-4-2-2 0,-6 2-4 0,-3 4-1 0,-6 0-10 0,1 1-4 0,-3 6-11 0,0 0-5 0,-1 3-1 0,-7 7-3 0,7 1 2 0,-6 1 1 0,9-1 1 0,6-1 1 0,2-7 0 0,7-2 0 0,-8-2-1 0,3-2 2 0,0 1-3 0,1-3 0 0,14 5 3 1,1 7-3-1,1-3-1 0,7 9 0 0,-3 1-2 0,24-4 1 0,0 2 2 0,-21 10 3 0,-8 2 0 0,23-12 6 0,10-8 2 0,7 2-4 0,5-6 3 0,-2 1-4 0,6-2-6 0,-4-9 0 0,-1-4 2 0,1 8-1 0,-1 6 1 0,1 8-2 0,1 11-5 0,3-13-3 0,2-1-8 27,3-5-8-26,5 1-42-1,4-1-35 0,10 3-109 37,-8-4-101-36,0-1 197 0</inkml:trace>
    </iact:actionData>
  </iact:action>
  <iact:action type="add" startTime="23507">
    <iact:property name="dataType"/>
    <iact:actionData xml:id="d2">
      <inkml:trace xmlns:inkml="http://www.w3.org/2003/InkML" xml:id="stk2" contextRef="#ctx0" brushRef="#br0">10022 17846 547 0,'0'0'221'1,"0"0"-149"-1,0 1-30 0,3 1-30 0,10-2-11 0,-2 4-2 0,5 1 1 1,44 36 13-1,-37-39 17 0,4-2 28 0,1 0 11 0,9-2 5 0,5 2-8 0,-1 0-21 0,1 3-9 0,-2-1-16 0,-2 4-5 0,-1-1 0 0,1-2 6 0,3 2 16 0,-3-4 11 0,4-1 16 0,-1 0 1 0,-3-1-6 0,-3-6-6 0,1 6-19 0,3-4-7 0,4-1-13 0,1 3-4 0,3 1-5 0,1 2-2 0,-4 0-1 0,0 0-1 0,-8 2 0 0,0-2 0 0,4 3 0 0,-1-3 0 0,2 0 1 0,1 0 0 0,-2-3 1 0,-1 1 0 0,0 2 1 0,2-5-2 0,5 2 1 0,3-3 0 0,0 4 0 0,1 2 0 0,-4 0 0 0,-7 4 0 0,0 3 0 0,6 0 0 0,-3 2-1 0,4-1 0 0,-1 0-2 0,-2-3 0 0,1-5 2 0,-1 0-1 0,2-11 1 0,-1 1 1 0,5-2-1 0,0-4 1 0,1 5-2 0,2 3 1 0,-8 2-1 0,-3-2 0 1,-1 5-1-1,-1-1 0 0,5 4 0 0,5 0 0 6,-3 0 1 5,-5 0-1-10,1-6 1 9,-4 3-1 684,3 1 1-694,5 1-1 0,-1-1 0 0,4 2 1 0,-5 0-1 0,2 0 0 0,-7 2 0 0,-3-1 0 0,5 4 0 0,0 3 0 0,2-3 1 0,-1-1-1 0,-1 1 0 0,0-2 1 0,2 0-1 0,1-1 1 0,6 0-1 0,1-1 0 0,10-1 0 0,-1 0 0 0,-2-1 0 0,5-1 0 0,-9-4 0 0,1-2 1 0,1 2 1 0,-10-5-1 0,-2 4 2 0,-5-2 0 0,-5 3 1 1,-5 1-1-1,-5 2 1 0,-3 1 0 0,-9 7-1 0,-4-4 1 0,-3 3 2 0,-2-1 1 0,-3-3 5 0,0 0 3 0,-2 0 1 0,1 0-2 0,-1 0-6 0,1 0-3 0,-1 0-2 0,0 0-1 0,-15 0-1 0,0 1 0 0,-43 7 0 0,40-6-1 0,-4-2 0 0,-1 1 0 0,0 1 1 0,-4-2 1 0,2 3 0 0,1-1 1 0,-3 1 1 0,-5 3 0 0,-1-4 1 0,-1-1 0 0,-15-1 3 0,3 0 5 0,-14 2 11 0,-2-1 7 0,-3 2 3 0,3-3 0 0,-4 0-8 0,-4 0-6 0,-5 4-8 0,-1-1-2 0,-7 3-9 0,0-1-1 0,-4 6-2 0,-3 1-2 0,1-4 2 0,1 5 1 0,2-5 2 0,0-4 3 0,3 1 0 0,-5-5 1 0,-1-3-3 0,-1 1-2 0,-1-9-3 0,1 7-1 0,10-4-2 0,-2 0 1 0,2 2 4 0,2-1-1 0,-2 6 1 0,0 1-1 0,5 9 0 0,-2-2 0 1,7 7 0-1,-1-2 1 0,3-4 0 21,-3 6 1-20,-1-10 0-1,-1 3 0 15,7-3 0-15,8-3-1 15,-3-1 1-14,2-3-1 15,-1-3 1 493,1 1 0-509,7 3 0 0,5 2 1 0,5 0 0 0,2 2-1 0,4 1 0 0,5 2-1 0,8-2-3 0,7-3-1 0,9 0-4 0,3 0-3 0,6 0-8 0,3 0-1 0,-3-2 3 0,0 1 4 0,5-2 10 0,21 1 2 0,53-4 1 0,-32 4 1 0,-4-1 1 0,2-2 0 0,4 2 3 0,2 3 1 0,10-3 5 0,1 0 2 0,-3 0 2 0,1-4-1 0,8 6-2 0,6-1-3 0,3 1-3 0,7-1-1 1,-7-7-2-1,-2 1 0 0,6-3-1 0,-4-2 0 0,3 4 0 0,0-2 0 0,2-2 0 0,-3 4 0 0,-2-2 2 0,0 3 3 0,-4 2 6 0,1 2 3 0,-5 3 3 0,-3-1 0 0,3-1-2 0,1 1-2 0,1-1-2 0,-7 3-2 0,-6 3-2 0,2 4-3 0,-8 1-1 0,5 3-1 0,-2 1 0 0,-6 1 0 0,3-4 0 0,-5 2 1 0,7-1 0 0,-2 2-1 0,4 1-1 0,1 1-1 0,-5-1 0 0,-2-4 0 0,2-1 0 0,2-2 1 0,1-2 5 0,5-1 3 0,-8 3 4 0,1-1 0 39,4-2-1-39,-2 0-5 0,10 5-5 0,-1-5-1 0,-7-1-3 8,-5-2 0-8,-3 0 1 39,0 0 0-37,2-2 0-2,12 2 0 0,-14-3 0 0,-1-8 0 507,-3 5 0-507,-13-15 3 0,9 7-2 1,0 1-1-1,-7 1 1 0,2 10 0 0,-14-3 2 0,-6 4-2 0,-6 1-7 0,-12-2-10 0,4 2-24 0,-4 0-21 0,1 0-55 0,1 0-36 0,-4-1-95 0,-7-2-90 0,-1-1 217 0</inkml:trace>
    </iact:actionData>
  </iact:action>
  <iact:action type="add" startTime="26422">
    <iact:property name="dataType"/>
    <iact:actionData xml:id="d3">
      <inkml:trace xmlns:inkml="http://www.w3.org/2003/InkML" xml:id="stk3" contextRef="#ctx0" brushRef="#br0">11131 18515 358 0,'0'-5'194'0,"0"0"-52"0,0 4-35 0,-2-2-43 0,1 3-23 0,-1 0-21 0,0 0-4 0,1 0-10 0,-1 0-2 0,1 0 0 0,-2 3 0 0,-4-2 5 0,3 1 8 1,-1-1 11-1,-5 3 5 0,3-3 4 0,-8 1 1 0,1-1 8 0,3 1 8 0,-1 3 19 0,-3-1 7 0,-48 23-1 0,40-19-7 0,-4 1-20 0,2-1-9 0,-2 0-15 0,-3-1-3 0,-3-3-7 0,0 4-5 0,-2-2-6 0,-4-1-3 0,-2 0-3 0,-3 0-1 0,3-2-1 0,0 3-2 0,-1-4-3 6,7-1-3-4,-6-2-3 487,-2-4 1-489,6 2 4 0,-4 0 4 0,0-7 5 1,9 4 2-1,1-2 1 0,4 0 1 0,8 2 1 0,0-4-2 0,5 2 1 0,1-1 1 0,4-2-2 0,1 3-1 0,8-1-4 0,-3 2-3 0,5 1-6 0,2 1-2 0,-4 5 1 0,0 0 0 0,0 0 4 0,14 2 3 0,13 4 2 0,46 10 0 0,-32-11 1 0,11-2 0 0,3-3 8 0,-3 0 3 1,4-3 7-1,-10-2 1 0,9-6 0 0,5 5-2 0,-2-4-4 0,2 2-3 0,1-1-6 0,2 1-2 0,8 0-1 0,8 3 0 0,-8-2 1 0,3 2 0 0,-3 0 2 0,-7-3 1 0,3 3 4 0,-8 1 0 0,-5-6 1 0,-1 7-1 0,-5-3-3 0,-3-2-1 0,-7 6 0 0,-8-2 0 0,-8 2 0 0,-6 2 1 0,-7-1 3 0,-1 1 4 0,-5 0 5 0,-7 3-2 0,2-3-3 0,0 0-3 0,-24 1-4 0,-47 2 1 0,34-3-3 0,-5 0 0 0,1-1-3 0,-1-1-1 0,-6-1-1 0,-2-2-2 16,-5 1-2-16,-4 2-2 20,-2-4 2-20,0 1 0 0,-13 2 4 10,4 3 0-1,-5 0 2 5,-1 0 1-14,9 0 3 485,-2 0 1-485,2 0 2 0,-2-3-1 0,10 0 2 0,-5 1 1 0,-1 2 4 0,0 2 1 0,-6 2-2 0,7 0-4 0,8 7-5 0,1-8-1 0,5 6-2 0,7-3 1 0,5-1-2 0,2 5 0 0,13-7-4 0,0 1 0 0,9 0-1 0,13-1-1 0,-2-3-5 0,5 0-4 0,0 0-1 0,0 0 0 0,0 0 6 0,5 0 4 0,28 0 2 0,38 3 1 0,-32-3 0 0,4 0 1 0,-1 1 0 0,9-2 1 0,1-1-1 0,-8-1 1 0,-21 2 0 0,-2 1-1 0,80-8 1 0,-5 5 0 0,-2-7 1 0,-32 4 0 0,-10-7 0 0,3 4 2 1,-8-4 0-1,-4 1 1 0,-7 4 0 0,-8-2 2 0,-6 4 1 0,-5-2 0 0,-9 7 9 0,-6-3 7 0,-5 3 2 0,0 1 0 0,1-2-10 0,-9 1-7 0,-22 1-8 0,-46 1-3 0,32 4-8 0,-7-2-5 0,-2 5-5 0,-4-3 2 0,2-1 8 0,1 1 7 0,3-3 6 0,6-1 2 0,8-1-1 0,9 2-2 14,9-2-3-14,4-2-4 28,12-1-12-27,4-2-10-1,6 1-16 0,-4 2-8 5,0 1-15 39,20-9-11-43,23-7-51-1,40-16-55 0,-26 19 118 0</inkml:trace>
    </iact:actionData>
  </iact:action>
  <iact:action type="add" startTime="31398">
    <iact:property name="dataType"/>
    <iact:actionData xml:id="d4">
      <inkml:trace xmlns:inkml="http://www.w3.org/2003/InkML" xml:id="stk4" contextRef="#ctx0" brushRef="#br0">18935 17745 503 0,'2'5'185'465,"2"-1"-144"-465,3 1-16 1,-7-5-7-1,0-2-6 0,0-1-7 0,0 2 14 0,0-1 51 0,0 1 24 0,1-6 36 0,2-1-1 0,-3 7-28 0,0-1-17 0,0 1-32 0,0-1-12 0,-1 1-21 0,-1-1-6 0,-6-3-7 0,-12 0 2 0,-2 4 12 0,-41-4 2 0,34 2 3 0,-4-2-3 0,0 7-11 0,-6 1-2 0,0 5-1 0,1 1 4 0,-16 2 18 0,4 4 9 0,-1 0 14 0,6 3-1 0,12-1-15 0,6-1-8 0,5-2-15 0,1-3-4 0,7-3-4 0,2-5-3 0,5 3-3 1,3-3 0-1,2-1-4 0,2-2 0 0,0 0-2 0,0 0 1 0,0 0 2 0,0 0 1 1,24 13 2-1,40 20 0 0,-31-27 1 0,7 3 1 0,13-1 0 0,1-5 0 0,7 2-1 0,-7-5 1 0,1-6-1 0,-2 1 0 0,-2-1 3 0,1-2 0 0,-11 6 4 0,-5-1 1 0,-9 3 0 0,-1 2-1 0,-2 1-1 0,-5-2-3 0,-5 3 0 0,-3 2 1 0,-8-3 3 15,-1 0 1-15,-2 0 2 16,-2-3 1-16,1 0-1 495,-1 0-1-495,-1 0-1 0,-14-1 3 0,-5-1 6 0,-43-7 1 0,35-1 0 0,-6-2-4 0,-7 4-9 0,-1-2-3 0,-3 6-2 0,-2-4-1 0,5 3 0 0,3-1 0 0,3-2 0 0,-7 5-2 0,1-4 1 0,0 3-1 0,12 1-2 0,13-1-1 0,10 3-3 0,4-2-4 0,5 3-4 0,0-2 1 0,0 1 3 0,0-3 4 0,30 1 6 0,47-3 2 0,-26 3 5 0,-4-5 3 0,5 5 7 0,-5-4 2 0,2 1-2 0,1 3-2 0,4-3-4 0,-5-1-2 0,-5 1-2 0,-5 1-1 0,-8 1 0 0,-4-3 0 0,-8 6 2 0,-6-2 2 0,-12 3 9 0,-1 1 2 0,-14 2-2 0,0 4-2 0,-13 1-9 0,-3-1-4 0,-6 8-2 0,-6-1 0 0,-9 2 0 1,2-1 0-1,-1-5 0 0,-2 1 0 0,8 0 0 0,-3-5 0 0,7-3 0 0,2-1 0 0,5-2 0 0,10 3-1 0,5-3-3 0,11 0-4 0,5 0-7 0,4-3-1 0,-2 3 0 0,0 0 4 0,36 3 6 53,39 5 2-53,-38 0 2 0,0-2 1 0,-2 2 1 0,3 1 0 0,0 2 1 0,-2-3 0 64,-5 3 1-63,-2-4 1-1,-7 4 0 0,-5-7 1 0,-12-2 7 0,-4 6 2 0,-9-5 2 0,7-3-1 0,-1 0-7 15,-21 6-2-15,-56 22-3 47,43-16-1-47,-10-5-1 0,7 9-1 0,-5-2-2 0,-4-3-3 0,6 0-15 64,1 0-18-63,14 0-63-1,10-9-60 0,14-7 101 0</inkml:trace>
    </iact:actionData>
  </iact:action>
  <iact:action type="add" startTime="39955">
    <iact:property name="dataType"/>
    <iact:actionData xml:id="d5">
      <inkml:trace xmlns:inkml="http://www.w3.org/2003/InkML" xml:id="stk5" contextRef="#ctx0" brushRef="#br0">21266 17570 365 0,'-35'11'189'2,"-1"2"-60"4,6 7-49 9,-3 2-4-15,0 7-17 570,3-3 1-570,-2-1 17 0,1 4 16 0,1-9 19 0,0 1 2 0,0-7-18 0,6 0-20 0,9-8-36 0,-1-1-13 0,6-3-16 0,4-2-3 0,1-2-6 0,5-4-1 0,0 4-3 0,0 1-1 0,0 1-1 0,0-2 0 0,18-3 2 0,8 1-1 0,47 7 2 0,-35 3 0 0,3 4-1 0,3-1 1 0,11 2 0 0,-3 3 1 0,9-4 6 0,1 1 2 0,-12-3 8 0,4-1 2 1,-13-2 5-1,-5 5 1 0,-2-4-4 0,-8 3-1 0,-11-1-5 0,-4 0 0 0,-11-3 5 0,-1 0 2 0,-9 4 8 0,-4-6 3 0,-5 0 4 0,-7-3 1 0,-9-6 0 0,-3-3-1 0,-6-4-6 0,-5 0-3 0,-8-1-6 0,-6 2-3 0,-3-4 2 0,0 3 1 0,0 2-1 0,0-3-2 0,-7 1-3 0,-1-2 4 0,5 13 5 0,-19-7 2 0,8 6 2 0,-1 1-6 0,7 0-9 0,27 4-6 0,14-2-8 0,13 2-3 0,12-2-11 0,6 3-2 0,5-3-5 0,-3 0 1 0,0 0 8 0,11-2 4 0,24 2 6 0,47 2 0 0,-24 2 2 0,5 1 1 0,8 0 3 0,-2 4 1 0,-1-2 1 0,-2 5-1 0,-1 2-1 15,-1 2-2-15,-1 5 1 8,-1-4-2 5,-9-1 2-13,-1-5 0 14,-8-5 1-14,-6-3 1 8,-8 2 2 1,-2-5 1 5,-20-5 5 492,5 4 3-506,-16-3 7 0,-12-8 0 0,-11 1-7 0,-11-8-4 0,-11 6-7 0,-6 1 0 0,2 2 6 1,-9 4 1-1,-2 6 6 0,3 0 0 0,-16 0-3 0,7 1-3 0,-5-1-6 0,-11 0-6 0,17 4-2 0,2 4-1 0,13-2-2 0,18-1-1 0,18 2-6 0,2-5-5 0,17-2-5 0,7 0 2 0,18-3 5 0,9-3 6 0,18-1 11 0,14 1 6 0,4-2 8 0,4 3 2 0,-4-3-2 0,-3 4-2 0,-1 4-6 0,5 0-3 0,-3 9-1 0,1-3 0 0,2 4-2 0,-13-2 1 0,1 0 0 0,-7 1 0 0,-25 1 2 0,5-4 1 0,-23-3 0 0,-22-6 3 0,12 3 0 0,1 1 2 0,-5 3-2 0,3-4-3 0,0 0-3 0,-2 0-4 0,2 0-9 0,-3 0-8 0,1 0-35 0,1 0-28 0,-1 0-88 0,1-2-70 0,2-12 150 0</inkml:trace>
    </iact:actionData>
  </iact:action>
  <iact:action type="add" startTime="85701">
    <iact:property name="dataType"/>
    <iact:actionData xml:id="d6">
      <inkml:trace xmlns:inkml="http://www.w3.org/2003/InkML" xml:id="stk6" contextRef="#ctx0" brushRef="#br0">12315 3673 108 0,'31'-94'81'1,"-24"72"-3"-1,2 3-34 0,2-2-22 0,7 10-16 0,-9 0-1 0,5-1 7 0,0 5 9 0,-1-4 13 0,7 8 5 0,-1 3-1 0,8 3-4 0,9 5-6 0,2-2 0 1,17 2 8-1,2 0 3 0,9 0 2 0,2-3 0 0,6-2 0 0,6-5-2 0,7-1 2 0,2-6 1 0,-5 4 3 0,-4 0 2 0,-12-1 2 0,-5 0-2 0,-16 1-6 0,-7-1-5 0,-11 4-8 0,-5 2-4 0,-10-5 1 0,-6 4 5 0,-8-7 5 0,-5-1-1 0,-10-1-3 0,-9-7-4 0,-9-1-2 0,-6 4 1 0,-12-3-3 0,-6 1-5 0,-17 4-9 0,-3 4-3 0,-11-2-6 0,-8 6 0 0,5-3 0 0,-5-1 1 0,0 2 1 0,3-5 0 0,0 2 2 0,-2-6-1 0,9 3 2 0,1-2 0 0,3 7 0 0,1 0-2 0,4 7-1 1,3 0-2-1,7 12-1 0,8 5-1 0,15 1-1 0,11 2 0 0,21 1-3 0,1-4 1 0,15 5 1 0,-1-5 2 0,23 2 8 0,13 2 6 0,22-4 3 0,17-1 1 0,11-5-4 0,7-10-1 0,15-1-4 0,2-6 0 0,11-2-2 0,-5 5 1 0,-8-10 0 0,1 7 1 0,-16-3 2 0,-4 2-2 0,-4 7-1 0,-5 2-2 0,-12 7-2 0,0-1 0 0,-19 7 0 0,-7 0-1 0,-11 4 1 0,-5 3-1 0,-11-6-1 0,-2-2 0 0,-10-8 3 0,-6-1 3 0,-6 0 7 0,-7-2 3 0,-11 5 3 0,-6-3-3 0,-7-4-6 0,-7 2-2 0,-2 5-4 0,-1-5-2 0,1-4-2 0,2 1 0 0,6-10-2 0,-1 2-4 0,10 4-21 22,1-4-18-21,6 3-61-1,13 4-67 29,2 1 111-29</inkml:trace>
    </iact:actionData>
  </iact:action>
  <iact:action type="add" startTime="87731">
    <iact:property name="dataType"/>
    <iact:actionData xml:id="d7">
      <inkml:trace xmlns:inkml="http://www.w3.org/2003/InkML" xml:id="stk7" contextRef="#ctx0" brushRef="#br0">12871 4287 907 0,'-21'-16'303'1,"1"4"-300"-1,3 4-3 0,-4-9-2 0,-3 1-1 0,-4-14 0 0,-5-13 0 0,2-5 3 0,1-4 0 0,4 1 2 0,1 4 0 0,-5 12 3 0,-3 4-1 0,-1 11-2 0,-3 4-2 0,6 14-2 0,-2 4-3 0,1 12-3 0,4 3-2 0,8 1 1 0,7 2 0 0,15-4 4 0,15-2 4 0,21-5 12 0,7-2 12 0,23-9 24 0,6-3 10 0,14-6 5 0,7-4-4 0,26 0-15 0,2 1-9 0,22-3-8 0,4 1-3 0,-9 0-4 0,7-1-1 0,-15 1-4 0,-12 4-1 0,-16-2-3 15,-18 1-1-15,-27 5-2 10,-15 2 0 610,-24 4 1-620,-7 2 7 0,-21 3 15 0,-11 4 0 0,-19 4-4 0,-9 1-7 0,-19 6-13 0,-5-3 0 0,-19 0 2 0,-7-4 1 0,-6-3 0 0,-9-5-1 0,-3 1-1 0,-1-2-2 0,-21-2 1 0,-3 0 1 0,-4-2 1 0,0 2 4 0,16 2 2 0,7 3 0 0,17 3-4 0,9 6-4 0,23 1-6 0,7 3 0 0,24-4-1 0,10-1 0 0,18-9-6 0,10 4-3 0,19-3-1 0,11-4 1 0,18-4 4 0,15-9 2 0,27-6 3 0,10-4 0 0,17-8 1 0,7 2 0 0,-6-5 0 0,2 2 0 0,-1 2 1 1,1-2 0-1,-9 4 0 0,-5-1 0 0,-25 6 2 0,-13 1 1 0,-21 2 3 0,-11 3 2 0,-19 7 10 0,-4 0 8 0,-17 9 4 0,-8 1-3 0,-23 1-11 0,-17 4-9 0,-18-1-8 0,-7 9-1 0,-24 2 0 0,0 1 1 0,-9 8 0 0,-7-4 0 0,13 7-3 0,3-3-2 0,3 7-4 0,5-1-2 0,10-1 2 0,7 5-1 0,19 1 0 0,8 0-2 0,13 7-2 0,1-2 1 0,16 4 4 0,1-4 1 0,14-3 3 0,3-3 0 0,11-5-1 0,8 1-1 0,12-3 1 0,13 2 1 0,13-11 2 0,10 0 2 0,24-6 2 0,6-5 2 0,15-10 2 0,7-8 1 0,2-7-1 24,-1-5 1-24,12-5-2 0,-7-3 1 31,4-1-2-30,-12-5 1-1,-23 0-1 0,-7 1-1 0,-26 7 1 656,-10-1 0-656,-19 17 2 0,-9 1 3 0,-19 7-1 0,-6 4-2 0,-24 8-7 0,-12 8-5 0,-21 8-2 0,-10 2 3 0,-15 7 4 0,3-3 2 0,-10-1 1 0,6-6 1 0,7-7-1 0,-10 0 0 0,6-8 1 1,-2-5 0-1,3-5 1 0,0-7 0 0,6-7 1 0,2-1-1 0,4-7-1 0,7 1-1 0,8-1 0 0,4-3 0 0,9 4 0 0,4-4-1 0,-2 6-1 0,10 6-1 0,6 2-3 0,-1 8 0 0,4 4-3 0,2 1 0 0,3 1-4 0,10 2-2 0,12 8-2 0,7-6 1 0,18 8 5 0,10-7 4 0,15 3 3 0,10-5 2 0,19-9 1 0,5-8 0 0,20-12 0 0,6-2 1 0,13-9 0 0,0-6 0 0,2 1 0 0,1-7 0 0,-5 0 1 0,-7-4-1 0,-13 0 1 1,-13 3-1-1,-20 5 0 0,-3 8 0 0,-24 7 0 0,-8 10-1 0,-19 5 2 0,-10 13-1 0,-15 2-1 0,-13-1-3 0,-20 16-1 0,-11-5-1 0,-22 5 2 0,-9 7 2 0,-12-5 1 0,-9 4 0 0,-11 1 0 0,-7-2 0 0,-11 7 0 0,-2-6 1 0,3-3 0 0,-1 0-1 0,14-10 0 0,7 1 0 0,16-2-5 0,11-4 0 0,20 6-1 0,7-5 0 0,22 4-2 0,9-3-4 0,13 7-19 0,17 0-4 0,16-2 1 0,11 3 5 1,23-2 17-1,10-4 6 0,21 0 4 67,7-3 1-66,21 3 0-1,1-7 1 0,16 4 0 0,5-5 0 0,-8 0 1 0,6 0 0 0,-6 0 1 695,-3 0 0-695,-8 0 1 0,-9-2 2 0,-24-1 1 0,-12-1 0 0,-18 2-1 0,-12 2 0 0,-18 0-1 0,-6 0 2 0,-20 5 2 1,-10-4-1-1,-17 6-2 0,-13 4-4 0,-24 0-2 0,-3 4-1 0,-17 0 1 0,-7-1 0 0,-8 3 1 0,-5-1 0 0,-3 1-1 0,0 4-4 0,8 4-8 0,-1-2-3 0,6-4-1 0,10 3 2 0,18-6 8 0,7-5 2 0,34 6-2 0,7-6-2 0,22 7-4 0,11-1 1 0,18 2 3 0,14-2 3 0,23-4 4 0,10-10 2 0,18-6 0 0,12-5 2 0,1-14-1 0,6 1 0 0,5-2-1 0,-6-5-6 0,1 2-68 0,-9 4-84 0,-22 0 100 0</inkml:trace>
    </iact:actionData>
  </iact:action>
  <iact:action type="add" startTime="92519">
    <iact:property name="dataType"/>
    <iact:actionData xml:id="d8">
      <inkml:trace xmlns:inkml="http://www.w3.org/2003/InkML" xml:id="stk8" contextRef="#ctx0" brushRef="#br0">12798 4928 184 0,'-66'-47'154'2,"32"37"24"-2,1-1-41 0,-2 10-72 0,-3 1-21 0,-6 6-15 0,6 2 4 0,-9-3 5 0,3 4-4 0,5 5-11 0,-7 0-10 0,19 5-12 0,2-4 3 0,12-6 4 0,10 2 2 0,3-6 0 0,10 4-1 0,15-9-3 0,3 0-1 0,16-1 0 0,5-7 0 0,6 6-2 0,7-4 0 0,8-4 4 0,1 3 2 0,2-6 9 0,-1 0 3 0,1 7 6 0,1-2 3 0,-2 7 0 0,-4-1-1 0,-13-1-7 0,-8 0-5 0,-9-4-7 0,-7 4 2 5,-12-5 7 6,-5 7 9 8,-10-5 21 585,-4 6 2-604,-11 3-10 0,-8 0-10 0,-13 6-25 0,-6-4-5 0,-9 6 2 0,-5-6 0 0,-11-1 3 0,-3-5 0 0,-3-7 0 0,-2 2-1 0,-6-2 0 0,-4 3-2 0,-4 0-3 0,-14-4-1 0,-13 4-6 0,4 2-1 0,-10 5 1 0,9 7 3 0,13 5 4 0,8-4 1 0,23-7 1 0,16 0 0 0,24-5-2 0,5 4 0 0,20-2-4 0,6-2-2 0,14-2 0 0,20-6 1 0,15-9 5 0,8 0 0 0,16-7-1 0,1-3 1 0,5 6 0 0,6 4 0 0,10 3-1 0,3 4 1 0,6 4-1 0,-3-3 0 0,-6 4 1 0,-3 1 0 0,-2 1 0 0,-3 5 1 0,-8 8-1 0,-5-5 1 0,-20 5 0 0,-6-2 0 0,-18 1 3 0,-6-2 0 0,-16 2 5 1,-5-2 6-1,-9 1 12 0,-8 1 3 0,-12-3 0 0,-5 6-4 0,-18-2-10 0,-6 0-1 0,-9-8 1 0,-2 1 0 0,-12-10-5 0,-2 7-3 0,-11 1-6 0,-11-9-2 0,-2 5 0 0,-1 2-3 0,-5 2 1 0,-2 1 1 0,6 6 0 0,12 3 0 0,1 1-1 0,8 4-2 0,13 2-1 0,0 7-1 0,23-2-1 0,9-1 0 0,21 1-6 0,2-2 0 0,25 3-2 0,7 1 3 0,17-7 6 0,15 0 4 0,13-7 2 28,13-6 2-28,20-3-1 0,13 0 1 0,14-6 1 32,6 0-1-31,-1-8 1-1,0 1 0 0,-4-1 0 23,2-2 1-22,-9-1 0-1,-13-5 2 0,-22 5 2 28,-16 2 1-27,-26 4 3-1,-10 2-1 0,-19 9 4 636,-9 0 2-636,-19 9-4 0,-13 1-2 0,-27 13-8 0,-12-1-3 0,-25 7-1 0,-7-2 1 0,-14-2 0 0,-4-3 1 0,-8 1 1 0,-1-2 0 0,12-4 1 0,6 1-2 0,15-6 0 1,6-2-1-1,15 4-3 0,8-2 0 0,22 2-4 0,9 5-3 0,18 2-7 0,5 1-1 0,14 11 1 0,12 0 2 0,18 16 7 0,9 0 1 0,26 3 3 0,14 0 1 0,14-21 3 0,2-1 0 0,1-8 1 0,-3-8 1 0,3 8-1 0,4-6 0 0,-4-7 2 0,-4 2 1 0,-8-11 4 0,-17 2 1 0,-9-2 3 0,-9 0 0 0,-20 0-3 0,-7 0 0 0,-14 2 0 0,-9-2 2 0,-8 1 2 0,-7 5-1 0,-21-4-4 0,-6 1-4 0,-15 2-4 0,-17-2 0 0,3 5 0 0,-14-2-1 0,-8 2 0 0,2 2 1 0,-14 4 0 0,-1-3 2 0,3-2 1 0,29-3 0 0,36-2 1 0,-1-1 0 0,-89 2 0 0,12 1 0 0,25-5-3 0,54 1 0 0,18-2-5 0,10-2-4 1,14-1-3-1,13-5-1 0,24-1 3 0,14-7 3 0,19-6 3 0,7-1 0 0,13-7 3 0,-3-3 0 0,13-2 0 0,6-1 0 0,0-5 0 0,5 1 1 0,-7-7 1 0,-11-2 2 0,-15 10 6 0,-8 1 5 0,-26 7 8 0,-5 4 2 0,-23 11 2 50,-8 2 2-50,-20 6-3 0,-16-3-4 0,-19 10-14 0,-18 1-7 0,-26 4-7 0,-14 10 0 1,-15 10 2 51,-8-2 2-51,-3 5 1-1,-2-4 0 0,-8 0 1 0,3 0 0 0,3-12 2 21,8 2 2-20,14-13 0-1,12-3 1 0,12-12 0 17,14-2 2-17,15-7 1 17,10-1 0-16,24 2 0 13,11 1-3-13,15 1-7 16,18 2-4-17,19-4-2 610,10-1 1-609,25 2 3-1,9-2 1 0,17 4 1 0,4 1 0 0,6-1 1 0,-2-4 1 0,-5 3 0 0,-6 3 0 0,-6-3 2 0,-7 2 0 0,-11 2 3 0,-4-2 3 0,-24 5 5 0,-5 4 2 0,-23 1 5 0,-10 4 6 0,-11 4 10 0,-8-10 0 0,-18 9-8 0,-7 2-8 0,-27 8-16 0,-4-3-2 0,-18-2 1 0,-12 5 1 0,4-2-3 0,-6 10-2 0,2 3-6 0,7-1-2 0,1 6-4 0,6-3-2 0,22 1-4 0,1 4-2 1,13 1 1-1,8 3 0 0,8 0 6 0,11 3 2 0,14 3 3 0,4 2 1 0,18 5 3 0,5-1 1 0,19 1 3 0,1-1 1 0,16-7 0 0,11-4 2 0,5-12-1 0,9-8 1 0,6-8 0 0,3-6 0 0,5-6-1 0,-1 2-1 0,-8 0-41 0,-7 3-85 0,-15 6 85 0</inkml:trace>
    </iact:actionData>
  </iact:action>
  <iact:action type="add" startTime="103897">
    <iact:property name="dataType"/>
    <iact:actionData xml:id="d9">
      <inkml:trace xmlns:inkml="http://www.w3.org/2003/InkML" xml:id="stk9" contextRef="#ctx0" brushRef="#br0">13340 6295 336 0,'-11'-10'147'2,"2"2"-97"-2,-7-3 1 0,-5-1-16 0,-4 2-14 0,-8-5 17 0,6 4 4 0,-4-5 2 0,-4 2-8 0,1 9-25 15,-14-6-3-15,-2 8 0 13,-4 3 1 2,-1 3 2 554,6 10 2-569,-9-2 5 0,0 3 6 1,-8-5 25-1,1 4 13 0,13-4 9 0,-9-7-4 0,4 3-23 0,-3-1-14 0,-7 4-15 0,7 2-2 0,9 4 5 0,4-3 5 0,13-2 6 0,8 4 1 0,15-4-13 0,8-2-8 0,16-3-10 0,7 3-4 0,20-6 3 0,13-1 1 0,24-11 1 0,15 2 0 0,10-7-1 0,7-1 1 0,1-4 0 0,-3 4 1 0,8 7 3 0,1-1 3 0,-4-1 7 1,5 2 3-1,-20-1 5 0,-4-1 0 0,-14 7 5 0,-8 3 4 0,-13 2 2 0,-7 2-1 0,-20 4-9 0,-14 2-6 0,-13-2-1 0,-4 5 2 0,-23 2 6 0,-5 1 2 0,-19 0-3 0,-11 2-3 0,-7 1-7 0,-6 2-3 0,-9-4-6 0,-8 3-1 0,-11-7-2 0,-5 2 1 0,-4-7 1 0,5 2-1 0,-9-5 1 0,8-1 0 0,-6 1-1 0,-5 2 1 0,4 0-2 0,0-1 0 0,10 10-1 0,5-1 0 0,20 1-2 0,8 2 0 0,26-7-1 0,9 1-2 0,22-4-5 0,1-1-1 0,32 1 1 0,5-4 2 0,32-2 7 0,18-5 0 0,14-8 1 0,19 1 1 0,7-6 0 0,10 1 0 1,7 1 0-1,-3 2 2 0,-8 6 2 11,-4 0 0 7,-8 8 4-17,-9 2 2-1,-11 8 0 12,-14-3 2 553,-17 9-3-564,-8 0-1-1,-22 8 0 0,-5-1 0 0,-18 7 4 0,-6 0 3 1,-18-2 5-1,-7 10 1 0,-17 0-2 0,-4 1-3 0,-7 5-7 0,-8-9-2 0,-8 0-3 0,-7-5 0 0,-7-4 0 0,1-1 1 0,7-2 0 0,4-3 0 0,7-4-1 0,6-4-1 0,6-2-3 0,6-5 0 0,21-2-1 0,-3 0 0 0,15-2-3 0,9 1-1 0,-1-2-1 0,11 3 0 0,-7-3 1 0,0 0 0 0,31 2 3 0,48 7 0 0,-24-9 1 0,8 0 2 0,16-5 0 0,11 1 0 0,10-3-1 0,1-2 0 0,14 4 1 0,-5-4 0 0,-3 1 0 0,7-3 0 0,-12 3 1 0,-3-1 0 0,-12 7-1 0,-16-4 0 0,-24 6 0 0,-14 1 0 0,-17 4 2 0,-7-2 1 0,-15 7 5 0,-10-3 1 0,-14 8 1 0,-7 4 0 0,-23-1-1 0,-10-2 0 0,-15-5 2 0,-4-8 1 0,0-3 3 0,4-8 1 0,2-7-1 0,4-3-1 0,1-8-2 0,0-6-3 0,-4-1-3 0,-4-2-2 0,1 4-5 0,-5-4-1 0,2 12-2 0,0-4-1 0,-7 6 0 0,10 9 0 0,2 7 1 1,2 5 0-1,23 5-2 0,6 9 1 26,21 0-3-25,6 0-2-1,12-1-1 1,5 1-2 32,13 0 2-32,6-4 2-1,14-2 3 0,10-1 2 0,20 1 1 25,14-3 1 526,21 0 0-551,3-5-1 0,15-10 1 0,-1-7 1 0,13 3 0 0,1-3-1 0,-3-2 1 0,1 3-1 0,-12-8 1 0,-11 2-1 0,-19 3 2 0,-8 2 0 0,-26 1 2 0,-9 8 2 0,-20 2 6 0,-10 3 2 0,-17 3-1 0,-12 2-2 0,-21 9-7 0,-15 6-4 0,-20 3 0 0,-15 4 0 0,-19-4-1 0,-7-1 0 0,-15 11-2 0,0-3 0 0,3 4 0 0,0-2 1 0,11-13-1 0,8 2 0 0,14-2-1 0,13 0-1 0,28 0-2 0,10-5-2 0,28-2-4 0,11 5 0 0,17-3 0 0,13-1 3 0,22-1 6 0,6-4 3 1,26-3 1-1,13-2 1 0,10-2-1 0,18-3 0 0,7-3 0 0,-4 2 0 0,4-3 1 0,-2 1-1 0,1-3 3 0,3 3 0 0,-10-3 2 0,-6 6 2 0,-17 0 0 0,-8-1 1 0,-16 6 1 0,-8 2 0 0,-15 4-1 0,-13-1 0 0,-19-2 2 0,-8-3 3 0,-11 3 5 0,-9 2 0 0,-16-5-4 0,-8 1-4 0,-16 1-7 0,-3 1-1 0,-7-1-3 0,-11 1-1 0,-5 5-2 0,0-5-2 0,-14 0 0 0,3 0 2 0,0-1 2 0,-1 1 2 0,19-2-1 13,10 1-1-13,17 0-2 53,12 2-2-52,19 4-3-1,-4-3-2 0,16 3-2 0,11 1 1 0,14 4 5 0,15-2 2 0,15 0 5 76,5-5 0-76,15-1 1 0,7-2 1 0,24-3-1 0,-4-3-1 0,18-2 2 0,1 4-1 0,-10-1 0 0,12 0 2 0,-4 2 1 53,-11 0 2-53,4 2 2 0,-8 0-2 0,-15 2 0 0,-3 1 0 0,-21-2-2 7,-9 5 2-7,-20-5-1 52,-8 0 1 502,-13-1 3-554,-5-2 2 0,-6 0 3 0,0 0-1 0,1 0-2 0,-9 0-2 0,-26 1-5 0,-49 1 0 0,32-4-2 0,1 2-1 0,-8-4 0 0,0-1-1 0,-16-3 1 0,-7 0-1 0,-7-3 0 0,-9-3 0 0,-7 1-1 0,-2 2 0 0,-10 2-2 0,1 0 1 0,5 1 1 0,1 5-1 0,0 3 0 0,6 3-1 0,13 6-2 0,12 1-2 0,14 4-3 0,6 1-1 0,16-2 0 0,9-3 0 0,24-3-2 0,11-2 2 0,22-5 2 1,16 0 2-1,25-5 5 0,13-4 1 0,25-7 0 0,1-1 1 0,21-2-2 0,8-1 1 0,-1 1 1 0,6-3 0 0,-12 0 0 0,-3 4 0 0,1 1 0 0,-4 1 0 0,-13 4 1 0,-7 5 0 0,-29-1 0 0,-12 4 0 0,-19 4 1 0,-12 0 1 0,-16 1 0 0,-5 7 3 0,-20-2-1 0,-4 4 0 0,-20-2-2 0,-5 4-2 0,-13-5 0 0,-4 2-1 0,-13-7 0 0,-5-4 0 0,-6-6-1 0,-2 0 0 0,-1-1-2 0,-3 4 1 0,0-7-1 0,-5 2 0 0,0-4 1 0,-4 1-1 1,12 10-1-1,3 3 0 0,21 11-4 0,10-1-1 0,18 7-5 0,15 2-5 0,24 6-3 0,13 0 1 0,30 4 6 0,12 1 4 151,24-5 6-151,19 0 3 0,20-11 2 0,16-3 0 0,6-6 2 0,7-4-1 0,6-4-1 0,-5-5 0 0,0-1-5 0,-14-5-37 0,-20-4-143 0,-15 3-201 0,-37-3 237 0</inkml:trace>
    </iact:actionData>
  </iact:action>
  <iact:action type="add" startTime="109856">
    <iact:property name="dataType"/>
    <iact:actionData xml:id="d10">
      <inkml:trace xmlns:inkml="http://www.w3.org/2003/InkML" xml:id="stk10" contextRef="#ctx0" brushRef="#br0">12934 7728 196 0,'-2'-2'115'393,"1"0"-1"-393,-9-7-12 0,-7 0 3 0,-43-42-8 0,32 43-14 0,-4 4-6 0,-6 0-7 0,-4-3-7 0,-5 3-21 0,-1 4-8 0,0 2-16 0,0 6-8 0,-11-2-2 0,-3 5 2 0,-2-3 7 0,-9 5 3 0,21-7 12 0,0 5 6 0,13-6 8 0,6-1-1 0,8-2-12 0,10-4-8 0,15-5-16 0,11-6-4 0,18-8-2 1,4 3 1-1,12-9 5 0,6 8 3 0,10 8 2 0,7 0 1 0,3 8-1 0,4-5 0 0,1 5-2 0,-2 3-1 0,5 0-1 0,3 0 1 0,6 4 0 0,-2 3-1 0,0-1 0 0,-8-3 1 0,-10 2 4 0,-3-2 2 0,-15 2 4 0,-4-1 1 0,-17 3 1 0,-8-1-1 0,-13-4 11 0,-5 1 11 0,-11 3 11 0,-6-1 0 0,-11 0-11 0,-13 4-12 0,-9-4-14 0,-7 3-4 0,-7-2-7 13,-10-3-1-13,-16 3-4 9,1 1 0-4,-20-3-2 20,-2 4 0 533,-3 0 0-558,-8 2 0 0,4-3-1 0,0 4 1 0,6-4 0 0,2 4 0 0,19-2 0 0,4-1-2 0,24-5 0 0,18-3 0 0,18-1-1 0,18-3-1 0,15-7-2 0,17 2 0 0,27-10 1 0,18-4 2 0,25-6 3 0,10 6 0 0,18-1 1 0,4 0 0 0,12 7 1 0,-3 0 0 0,-11 9 1 0,9 2 0 0,-12 6 0 0,5 3 1 0,-9 8 2 0,-15 0 2 0,-17 6 1 0,-13 2 2 0,-18 0 0 0,-8 0-1 0,-11 1-1 0,-11 5 0 0,-18-4-1 1,-4 6 2-1,-18-5 3 0,-10 4 1 0,-15-2-1 0,-10 4-2 0,-12-2-3 0,-5 3-2 0,-15-2-4 0,-4-5 0 0,-6 2-2 0,-7-5 0 0,-4 1 0 0,-2 1-1 0,-8 4-3 0,1 0-3 0,2 0-1 0,2-4 0 0,9-4 3 0,10-1 3 0,12 0 1 0,9-4-1 0,21 4-2 0,5-5 0 0,17 2-4 0,10-2-1 0,14-5-1 0,7 5 1 0,16-5 5 0,6-4 3 0,15 1 2 0,12-3 2 0,25-3 1 0,12 1 1 0,12-4 2 0,8-5 1 0,2-3 2 0,-4 4-1 0,10 1 0 0,-6 1-1 0,3 2-1 0,-2 2-2 0,-12 3-2 22,-1 1-1-21,-10 8-1 11,-4 3-1-12,-5 6 0 13,-7-1 0-12,-16 3 1 15,-4 4-1 529,-17-2 0-545,-7-1 1 0,-13 1-1 0,-6 2 1 0,-6-2 1 0,-5-2 1 0,-7-3 4 0,-4-2 1 0,-13-6 4 0,-7 3 2 0,-13-2-1 0,-5-4-2 0,-23-2-3 0,-10-3-3 0,-7 0-3 0,-18 0-1 0,-3 1-1 0,-8 7 0 0,-3 2 0 0,3 2 0 0,6-2-1 0,18-1 0 0,12 1 1 0,14-7 0 0,27-2 0 0,10 1 1 0,20-8-1 0,11-4-2 0,26-7-1 0,4-8 0 0,25-4 1 0,8 0 1 0,19-3 1 0,8 7-1 0,13 0 1 0,1 4 0 0,-2 2 0 0,4 2 0 0,6 1 0 0,-5 4 1 0,0 4 0 0,-4 1 1 0,-13 7 0 0,-3 0 0 0,-15 7 0 0,-1-1 0 0,-16 0 0 0,-3 5 0 0,-12-4 1 1,3 4 0-1,-23-7 2 0,1 1 1 0,-15-3 6 0,-10-2 7 0,-2 0 4 0,-12-2 0 0,-13-3-5 0,-8 1-6 0,-16-4-8 0,-3-2 0 0,-7-4-1 0,-2 5 0 0,-12-7 0 0,-6 0 0 0,-4-6 1 0,-6 2-1 0,-13-5 0 0,-2-1-2 0,-18 3-1 0,-1-2-1 0,4 3-1 0,-3-2 1 0,7 2 1 0,9 3-1 4,13 5-2 18,13 0-1-22,20 7-2 8,9-2 0-8,26 6 1 24,11 0-2-23,12-5-5-1,8 5 1 5,19 1-1 4,8 2 2 2,27-3 7 524,6-5 0-534,16 0 1-1,17-3 1 0,4 2 1 0,23 1-1 0,8-2 1 0,-5-1-1 0,8-4 1 0,-8-1 0 0,-10-2 0 0,-4 0 2 0,-19 5-1 0,-19 0 0 0,-22 9 1 0,-13-3 0 0,-21 7 2 0,-10 0 3 0,-15 0 0 0,-12 3-1 0,-22 1-3 0,-9-4-3 0,-19 4-3 0,-10 3 0 0,-19-6-7 0,-4-1-3 0,-13-8-6 0,0 0-1 0,5-6 0 0,3-1 3 0,-7-3 5 0,4-1 3 0,6 0 7 0,0 4 0 0,18-1 2 0,9 2 0 0,14 8 0 0,9-4-1 1,23 5 0-1,7 2 1 0,16-3-5 0,11 4-2 0,11 2-1 0,8 0 0 0,18 7 4 0,4-4 1 0,19 3 2 0,0 4-1 0,8-1 0 0,1 4 1 0,-4-2 0 0,0 0 1 0,-10 0 0 0,-3-2 0 0,-13 2 0 0,-8 0 1 0,-8 3-1 0,-10-4-3 0,-16 1-25 0,2 0-18 0,-13-7-46 0,-4 0-23 0,11-1-48 0,-6-3-66 0,10-8 153 0</inkml:trace>
    </iact:actionData>
  </iact:action>
  <iact:action type="add" startTime="119897">
    <iact:property name="dataType"/>
    <iact:actionData xml:id="d11">
      <inkml:trace xmlns:inkml="http://www.w3.org/2003/InkML" xml:id="stk11" contextRef="#ctx0" brushRef="#br0">12279 8847 607 0,'-16'0'216'498,"0"3"-178"-498,2 2-33 0,9 4-5 0,-1-1-2 0,6-3 0 0,0 0 3 0,6-5 50 0,-6-2 29 0,0-1 36 0,5 1 8 0,20-5-39 0,45-17-25 0,-34 18-36 0,5-1-12 0,-2 6-8 0,-1 1-3 0,3 4 1 1,0 4 0-1,11 5 3 0,3-2 3 0,3-3 4 0,5 1 2 0,11-7 4 0,6-2 1 0,4-5-5 0,12-3-1 0,-6 4-8 0,-2-1-2 0,-5 6-1 0,-7 1-2 0,-4 4 1 0,2 2-1 0,5-3 2 0,-11 0 2 0,-7-2 19 0,-1 3 4 0,-19-4 5 0,0-1-1 0,-11-1-15 0,-10-1-4 0,-9 1-2 0,-1-2 11 0,-10-1 14 0,-6-5 2 0,-10 2-3 0,-5-4-10 0,-7 4-14 0,-7-5 2 0,-2-2 6 0,-9 4 2 0,-14-5-3 0,0 3-2 0,-14 3-7 0,0-2-3 0,-3 7-2 0,-2 2-1 0,-6 1 0 0,2-3-1 0,-12-4 4 0,-4 4 0 0,6 3 0 0,-12 0 0 0,2 14-3 0,3 2-1 0,-9 3-1 0,8 3 0 0,2 3-1 12,6-3 1-11,13-3 0 9,12 5 0-2,24-12 0-1,9-2 0 514,15-6 0-521,10 0-1 0,15-8-4 0,14 0-1 0,23-6 0 0,6-5 3 0,21-9 3 0,10 0 0 0,7-1 2 0,9 6 1 0,10 0 0 0,-5 0 0 0,2 4 2 1,-1 2 2-1,-1 7 3 0,3 4 1 0,-4 2 2 0,-1 0-1 0,-10 5-2 0,-11-2-1 0,-11 8-2 0,-6 3 0 0,-16-1 0 0,0 9 0 0,-9-3-1 0,-7-2 0 0,-14 2 0 0,-3-3 0 0,-9-2 2 0,-4-3 2 0,-6-2 5 0,-6 2 1 0,-9-3 0 0,-4 5-2 0,-6-2-5 0,-5-3-2 0,-6 3-4 0,-3-3 1 0,-18 0-1 0,-1-2 0 0,-6 2 2 0,-6-4 1 0,-7 0 1 0,-3-1 0 0,-6 3-2 0,-4 0-2 0,2 1-2 0,2-1 0 1,-6-1-1-1,1 3-1 0,1-1 0 0,7 3-1 0,9 1 1 0,8 3 1 0,21 0-2 0,4-4-1 0,21-1-3 0,7-1-3 0,16-2-5 0,8 5-1 0,13-3 2 0,11 5 1 0,14 1 6 0,9-5 2 0,15-2 1 0,6 1 1 0,17-7 1 0,3 7 1 0,7-3 0 0,4 4 0 27,-4-6 1-26,3-3 0-1,9 0-1 12,2 0 0-12,0 0 1 27,-2 0-1-26,-16 0 1-1,-7 0 0 0,-5 5 0 9,-5-3 1-7,-8 2 0 19,2 6-1 489,-17-9 1-510,-12 4 0 0,-17 3-1 0,-7-3 0 0,-9-1 0 0,-4 3 2 0,-5-6 6 0,-7-4 2 0,6 2 3 0,-1-3 1 0,1 3-5 0,-6-1-2 0,-24-4-3 0,-49-14-1 0,29 12-1 0,1-5 0 0,-12 7 1 0,1-5 0 0,-8 4 0 0,-7-2-1 0,-7 12-2 0,-9 2-1 0,-8 9-1 0,-1 10-1 0,-2 6 0 0,1-1 0 0,6 8 1 0,3-3-1 0,8-1-1 0,11 5-1 0,-1-5-1 0,5 0 0 0,12-3 0 0,3 2-2 0,14-9 0 1,5 6 1-1,10-9-1 0,8 1 1 0,11-4-2 0,6-4-2 0,10-1 0 0,10-1 1 0,16-6 3 0,10-2 3 0,22-3 1 0,14-3 0 0,17-5 2 0,1-8-1 0,7-4 1 0,-2 1 0 0,1-2 1 0,5 1 0 0,-4-4 1 0,1 4-1 0,-5 4 0 0,-6 0 1 0,-14 9-2 0,-5-5 1 0,-18 8-1 0,-4 1 1 0,-8 3 0 0,-3 1 1 0,-14 1 0 0,-8-1 1 0,-8 1 3 0,-14-2 2 0,0 1 4 0,-11-1-1 0,-12 0-1 8,-4 0-2-8,-14 0-3 27,3-1 0-26,-8-5-1-1,2-4-1 12,-11 2 1-12,-6-1-1 29,-8 1-1-28,-2 0 0-1,-10 2 0 0,-2-2-2 13,-7 2 1-12,-4-2 1 5,-4 1-1 507,4 1 1-512,4-2-1-1,0 2 1 0,0-3 1 0,1-1-1 0,0 2 1 0,1 5-2 0,9 5-1 0,4 1 0 0,13 11 0 0,3-3-2 0,16 0-1 0,12 5-1 0,15-4-5 0,10 6-2 0,13-1-2 0,6 0 0 0,17 2 4 0,8 2 3 0,23-9 2 0,7 2 0 0,17-3 2 0,5-6 0 0,14-3 2 0,9-2 0 0,11-2 0 0,-6-1 1 0,5-2 1 0,-1-4 0 0,-12 6 2 0,9-2-1 0,-11-3 0 0,-9 3 1 0,-8-4 1 0,-15 1 1 0,-10-1-2 0,-6 2 0 0,-15 4-2 0,-10-3 0 0,-19 6 4 0,-2-2 2 0,-19 1 3 0,-4 1 0 0,-18 0-4 0,-12-2-3 0,-10 1-3 0,-3-3 1 0,-10 1-1 0,-1-3 0 0,-14 3 1 0,-2-3-2 0,-6-2 0 0,-7 5 0 0,-6-1-1 0,-1 1 0 0,-8 3 0 0,7 0 0 0,14 3 0 0,5 2 0 1,23 3 0-1,5-2-1 0,15-1-2 0,6 1-1 0,17-4-9 0,10-1-1 0,19-1 0 0,16 0 0 0,24-3 9 61,10-5 3-61,24-6 1 0,7-2 0 0,12-4 1 0,9 3-3 0,1-2-8 0,3 0-25 0,-2 5-116 2,-13-4-175 70,-24 11 207-72</inkml:trace>
    </iact:actionData>
  </iact:action>
  <iact:action type="add" startTime="127461">
    <iact:property name="dataType"/>
    <iact:actionData xml:id="d12">
      <inkml:trace xmlns:inkml="http://www.w3.org/2003/InkML" xml:id="stk12" contextRef="#ctx0" brushRef="#br0">12487 11834 250 0,'-29'6'151'427,"4"5"1"-427,0 0-46 0,0 4-29 0,3 0-29 0,0-4-40 0,11-1-2 0,-4-6 6 0,4 0 7 0,5-3 20 0,6 1 4 0,0-1-7 0,0-1-8 0,0 0-18 0,0 0-4 0,0 0 2 0,0 0 3 0,17 10 9 0,12-7 11 0,46 47 22 0,-40-42 7 0,17-3 6 0,0-7-4 1,19-6-8-1,1 1 1 0,-1-8-3 0,5 0 0 0,2-3-4 0,9-2-3 0,-5-2-9 0,0 5-4 0,-11-1-13 0,-10 4-4 0,-3 9-8 0,-4-1-3 0,-9 6-2 0,0 2 0 0,-9-1-1 0,3 1 1 0,-4-1-1 0,1 1 1 0,-6-2-1 0,-6 0 2 0,-9 0 2 0,1 0 5 0,-8 0 21 0,3 0 16 0,-13-2 15 0,-4-1-2 0,-14-5-16 0,-10 4-15 0,-5 2-16 0,-9 0-2 0,0 2-2 0,0 0-1 0,-8 0 1 0,-2-3 0 0,-10 2 2 0,-7 1 1 0,2-3-4 10,-2 9-2-3,-14-3-3 499,6-1-1-506,-8 4-2 0,-7 0 0 0,12-1 0 0,-8-4 0 0,0 6 1 0,4-6-1 0,-2 6 0 0,3-3 1 0,12 6-1 0,5-5 0 0,18-4 1 0,11 1-1 0,14-2 2 0,6-2 0 0,19-1-3 0,1 1-1 0,24-9-3 0,7 3 0 0,15-4 3 0,8-2 0 0,15 11 1 0,8 1 1 0,9-1 0 0,1 4 4 0,-4-1 8 0,-4-1 2 0,-1 1 3 0,1 5-2 0,11 6-7 0,4 3-2 0,-1 9-3 0,1-2 1 0,-18 1 5 0,-6-2 1 0,-11-5 9 0,-15 2 2 0,-10-5 2 0,-10 1 0 0,-9 3-5 0,-4-7-1 0,-7-2 2 1,-3-7 5-1,-5 7 1 0,1-7-5 0,0 0-8 0,1 0-6 0,-18 7-6 0,-14 5 2 0,-49 37 1 0,33-41 0 0,-4-8 0 0,-7 0 2 0,-6-6-2 0,-8-5 0 0,-13 0-2 0,2-4 1 0,-16-7-2 0,4 5 0 0,0 0-3 0,-6 1-4 0,-6 7-4 0,-3-1 0 0,-9 10 3 0,3 0 1 0,14 3 5 0,17 7 0 0,21-4 0 25,22 8-1-24,16-3-2-1,1-1-2 8,19-1-6 15,2-3 0-22,17 5 2-1,14-3 2 0,10 3 7 500,10-4 2-500,18 2 0 0,3-6 1 0,19 0-1 0,4 2 0 0,14-2 0 0,5-3-1 0,5 3 1 0,7-1 0 0,-12-2 0 1,-1 0 0-1,-6-2 2 0,1-1-1 0,-12 2 0 0,-2 1 1 0,-15 1 0 0,-13 1 0 0,-8-1 0 0,-5 1 0 0,-16 1-1 0,-4 3 0 0,-13-1 0 0,-3 1 0 0,-11 2 2 0,-3 2 1 0,-11 1 2 0,-5 5 0 0,-11-2-2 0,-9-2-1 0,-7-1 0 0,-1 0-1 0,-2 0 0 0,0-3-1 0,-3-5-1 0,-7 4 0 0,-3-1 0 0,-4-3 0 0,0 7-1 0,0-3 0 0,-5 4-2 0,2 5-1 0,2 5 0 0,12-1-1 0,8 8 0 0,12-5 0 0,13 2-3 0,7-5-2 0,11-1-4 0,4 0-2 0,18-3 2 0,-2-4 4 0,12 1 5 0,7-2 3 0,5-9 1 1,16 1 1-1,8-3 0 0,4-5 0 0,12 2 1 0,5 0 0 0,10-2 0 0,-4 0-1 0,11-3 1 0,-7 5-1 0,-10-8 1 0,1 5 1 0,-13-2 0 54,-1 3 0-54,-4 5-1 0,-8 0 1 0,-19 0 1 0,-13 2 0 0,-20 1 1 0,-5 5 0 10,0-3 1-10,-9 9 1 50,-14 8-1-50,-9 1-1 0,-15-2-2 0,-8-2 0 0,-4-3-1 0,0 1 0 0,-7-3 0 14,2-3 0 490,-4-3-1-504,-1 0 0 0,-1-2-2 0,-6-1-2 0,-4 4-1 0,-3-4-1 0,1-2 3 0,3-1 1 0,2 1 2 0,2-3 1 0,1 0-1 0,8 0 0 0,13 1 0 0,-1 3-1 0,13-1 0 0,7 1-1 0,9 3-3 0,8-4-2 0,12 2-6 0,4-2-1 0,17 8 1 0,6-6 4 0,16 2 6 0,9-2 2 0,18-5 1 0,4-1 1 0,15-7 0 0,0-3-1 0,9-4 1 0,3-2 0 0,0-2 1 0,2-1 1 0,-10-2 1 0,-9 4 0 0,-13 3 1 0,-6 5-1 0,-20 1 1 1,-13 4 0-1,-13 2 3 0,-9 1 5 0,-13 4 2 0,-9 4-1 0,-16 7-4 0,-9 6-5 0,-18 0-3 0,-6 3-1 0,-12 0 0 0,-1-7 0 0,-11 0 1 0,-4-4 0 0,-7 0 0 0,-2-5-1 0,-3-1 2 0,4-8-1 0,9-1-1 0,-4 0 0 0,9-4-1 0,1 0 0 0,4-2 0 0,11 4 0 0,12-5 0 0,8 8 0 0,15 0-3 0,8 0 1 0,15 3-5 0,5 0-4 0,11-2-2 0,6 2 1 37,14 2 2-36,8 2 5-1,16-4 2 0,4 0 1 0,15-6 1 37,11-3 0-37,12-6 1 0,-3 0 0 0,7-1 0 0,-2-3 2 12,-4 0-1-5,9-3 0-7,-2-3 1 26,-6 3 0 483,-13 0 2-509,-9-2 0 0,-24 1 6 0,-6-1 2 0,-15 5 9 0,-10 3 5 0,-16 2 0 0,-7 5-3 0,-21-5-11 0,-9-1-5 0,-10 1-7 0,-13 5 0 0,-11-1 0 0,-11 2 0 0,-11 1 0 0,-2-6 0 0,1 5-1 0,-1-4 0 0,0 2 0 1,4-1-1-1,4-3-1 0,8-2-3 0,18 4 1 0,9-4 0 0,15 6 1 0,12 1 1 0,15 4-4 0,5 2-4 0,19 1-2 0,10-2-1 0,15-1 5 0,13 0 5 0,16-6 4 0,7 2 0 0,19-12 2 0,7 1 2 0,11-8-1 0,-2 4 0 0,-3-4 0 0,-2-1-1 0,-8 4-1 0,-7-3 1 0,-22 7 1 0,-12 7 0 0,-28 6 5 0,-6-1 5 0,-16 6 11 0,-7 1 1 0,-17-1-4 0,-12 1-7 0,-27 4-13 0,-9 4-1 0,-14 7-4 0,-9 1-1 0,-1 8-1 0,-1-5-1 0,-5 1 1 0,4 5-1 0,-1-9-3 0,2 8-2 0,13-1-5 0,3-2 0 0,26-3 1 0,12 1 1 0,20-5-2 0,12 0 0 0,19-3 3 0,11 0 2 0,16-2 7 0,11 1 4 130,12-8 1-129,8 0 0-1,19-5 2 0,7 0-1 0,4-6 1 0,0 3 0 0,-6-3-1 0,-6 2 0 0,-5-2 1 0,3-2-2 0,-19 5 0 0,-8 2 1 0,-17 4 0 0,-20 2 0 0,-14 0 2 0,-3 0 1 0,-14 10 1 1,-10-2 0 149,-12 9-1-149,-13 0-3-1,-18 4-1 0,3 2-3 0,-13-2-1 0,-2 6 0 0,-2-2 0 0,1 2 1 0,-1-7 2 0,6-1-1 0,9-3 0 0,4-4 1 0,19-4-2 0,9-1-2 0,27-4-11 0,9-3-2 0,27-7-1 0,11-4 2 0,13-8 9 0,9-1 0 620,14-4-16-620,2 4-18 0,13-4-47 0,2 1-43 0,-7 1-325 0,38 4 312 0</inkml:trace>
    </iact:actionData>
  </iact:action>
  <iact:action type="add" startTime="145487">
    <iact:property name="dataType"/>
    <iact:actionData xml:id="d13">
      <inkml:trace xmlns:inkml="http://www.w3.org/2003/InkML" xml:id="stk13" contextRef="#ctx0" brushRef="#br0">13285 14775 536 0,'-24'0'230'2,"5"-8"-111"-2,5 0-69 0,5-1-49 0,1 0-12 0,6-1-15 0,2 5 1 0,-1 1 19 0,-1 2 13 0,1-1 12 0,-1 1-1 0,1 2-3 0,1 0-3 0,0 0-6 0,0 0 0 7,39 11-3 3,36 5-3 5,-27-13 0 467,4 0 1-482,-4-6 6 0,1 0 10 0,-5-8 26 0,1 0 14 0,-5 3 26 0,-5 0 4 0,-10 1-11 0,-4 7-9 0,-12-2-21 0,-4 2-5 0,-5 2-4 0,-2-2-3 0,1 0-9 0,-1 0-5 0,-28 12-9 0,-42 16 0 0,34-23 4 1,-1-2 1-1,-7-3-2 0,-4 0-3 0,-4 0-5 0,-7 0-3 0,-2-1-2 0,-5-2-1 0,-3-4 0 0,-3 4 1 0,-8 2 4 0,2-3 3 0,-11 4 9 0,1 0 6 0,-2 2 10 0,7 0 0 0,7 1-4 0,2 3-5 0,13-1-12 0,0-4-4 0,16 7-7 0,8-5-1 0,13 4-3 0,9-4 0 0,6 2-3 0,5 1-1 0,6-3-2 0,1 5 1 0,17 0 1 0,5 1 4 0,17-1 4 0,2-6 2 0,16-1 2 0,15-1 0 0,1-3-2 0,5-2 1 0,2-7 2 0,-7-4 1 0,-1-1 7 0,-4-4 4 0,-7 1 8 0,-4-2 4 0,-3 4 7 0,-5 3 0 0,-12 4-1 0,-6 1-3 0,-17 2-9 0,-4 2-4 0,-11 3-2 12,0 0 3 504,-3 0 4-516,2 1-1 0,-1-1-5 0,-7 1-6 0,-31-4-8 0,-48-13 2 0,31 8 3 0,-2-3 0 0,-1 3 1 1,-6 0-4-1,-2 1-4 0,-5 4-1 0,6 1-3 0,1 4-1 0,-5 1-1 0,6 4-1 0,1 4-1 0,9 5-1 0,12 9-5 0,5 5-1 0,11 3-3 0,4 0 0 0,10-2 2 0,7 2 3 0,7 1 5 0,4-2 0 0,6-3 2 0,5 4-1 0,6 0 1 0,5-8 3 0,14 5-2 0,8-10 1 0,21 2-2 0,9-3 0 0,11-11 6 0,4 4 2 0,2-15 8 0,4-2 0 0,16-6 0 0,-1-3 2 0,0 4-3 0,-3-4-4 0,-16 1-2 0,-6 5-2 0,-10 3-1 0,-4 6 3 0,-4 10-1 0,-12-1-2 0,-7 2-1 0,-10-1-2 0,-15 0 0 0,-9 1 0 0,-11-1 3 0,1 0 3 0,-9 0 7 0,-3-5-1 0,2 2 1 0,1-5-3 0,-16 1-6 0,-26 7 0 0,-50 2 2 0,35-10-2 0,4 0 1 0,-1 0 1 0,-7 0-5 0,0 6 1 0,-18-5-10 0,-1 1-6 0,-2 8-2 42,-5-1 1-41,11 7 10-1,9 1 3 0,16-4-3 0,18-1-3 0,16 1-14 43,6 3-6-42,17-4 2-1,12 5 3 0,23-1 14 0,17 0 7 0,14 0 9 10,5-7 0-3,19 1 2 2,-1-7 3-4,4-3-3 6,7 1 0-11,-7-1 4 474,0 0-1-473,-3 2 5-1,-6-2 8 0,-11 1 1 0,-5-1 0 0,-16 5-9 0,-5-3-4 0,-15 1-7 0,-6 0-2 0,-12 2 1 0,-6 1-3 0,-9-4 8 0,-5-2-1 0,-8 0 6 0,5 0 0 0,1 0-7 0,-23 3-1 0,-57 8-5 0,34-8-1 0,-11-1 1 0,-4-2-1 0,-3-4-2 0,0 1 1 0,-11-3 0 0,0 3 1 0,-7-3 3 0,-6-6-3 0,-2 0-5 0,-3 6 0 0,-7-4-12 0,-1 5-8 0,-7 7-8 0,5 1-1 0,4 11 13 0,8 5 7 0,27 3 11 0,6-4-1 0,25-3-8 0,10-4-4 0,19 0-15 0,7-4-4 0,14 2 1 0,5-1 5 0,19-2 16 0,9 1 7 0,18-7 7 0,8 0 5 0,14-8 1 0,11-3 1 0,0-3-3 0,4-4-1 0,-10 6-3 0,-13 1-1 0,-4 1 0 0,-10 2 1 0,-11 2 1 0,-6 4 2 0,-15-2 5 1,-9 1 5-1,-13-2 17 0,-11 0 6 0,-7 2 4 0,-10-3-5 531,-17-5-17-531,-6 0-10 0,-17 0-10 0,-5 1-3 0,-15 1-1 1,-5-4 0-1,-8-4 3 0,-3-1 1 0,-14-4 1 0,-1 3 0 0,-6 2 1 0,4 0-1 0,21-4-1 0,11-4 0 0,17-3-3 0,17-1-1 0,10 0-3 0,3-1-3 1,21 11-4-1,2 1-1 0,14 3 0 0,10 1 2 0,15-1 6 0,10 3 3 0,8-2 4 0,7-2 0 0,9-1 0 0,4 1 1 0,2-2-1 0,-3 3 1 0,1-3 0 0,-1 1 0 0,-8 1 0 0,-2 1 2 0,-22 0 1 0,-16 1 1 0,-12 2 8 0,-6 5 4 0,-7 1 0 0,-7-3-1 0,-24 4-9 0,-17-1-5 0,-17 6-3 0,-7 6 0 0,-3 6 0 0,-1 1 1 0,-8 4 0 0,6-1 0 0,-5 1-1 0,-1-1-4 0,3-2-5 0,-3 2-1 0,19-2-1 0,11-6 1 0,26 2-2 0,12-7-7 0,20 3-9 0,11-1 1 0,22 0 6 0,11-5 9 0,25-4 13 0,8 1 2 0,16-9 3 0,3 1 1 0,-1-2 0 0,-2 0 1 0,-13 2-1 0,-9 4 2 0,-18 5 0 0,-7-1 0 0,-18 8 0 128,-9-1 2-127,-19 3 3-1,-11 5 0 0,-27 7-2 0,-12 9-3 0,-27 10-6 0,-8 11-2 0,-10 8-2 0,-4 4-3 0,-11 7-1 0,0 3-1 0,3-5 1 0,7-8 3 0,29-8 0 0,12-9 1 0,27-15-2 0,10-8-4 0,24-8-3 591,12-5 1-591,25-5 5 0,13 0 6 0,16-7 11 0,11-5 2 0,10-2 2 0,-4-7-1 0,7 2-4 0,-10 3-4 0,-16 4-4 0,-2 1-2 0,-21 9-5 0,-9 2-10 0,-18 10-24 0,-11-2-13 0,-22 9-59 0,-7 11-42 0,-15 5-148 0,-4-1 184 0</inkml:trace>
    </iact:actionData>
  </iact:action>
  <iact:action type="add" startTime="151633">
    <iact:property name="dataType"/>
    <iact:actionData xml:id="d14">
      <inkml:trace xmlns:inkml="http://www.w3.org/2003/InkML" xml:id="stk14" contextRef="#ctx0" brushRef="#br0">12433 16304 558 0,'-22'0'288'1,"-8"-1"-49"-1,13-3-92 0,10 4-69 0,4 0-20 0,3 0-44 0,0 0-9 0,-1 0-4 0,1 0 2 0,0 0 8 0,0 0 3 0,0 0 5 0,9 7-1 0,18 5-3 0,52 40 1 0,-30-42 12 0,7-4 7 0,23-6 11 0,9-11-2 0,21 2-12 8,6-10-8-7,12-5-7 503,-2-1 3-504,-12-7 17 0,-11 6 10 0,-15 2 15 0,-3 10-3 0,-14 1-11 0,1 7-11 0,-17 1-21 0,-7 5-5 0,-20 0-8 0,-11 5-1 0,-10-4-1 0,-9 1 1 0,-5 1 5 0,6-3 0 0,1 0 1 0,-26 8 0 0,-61 17-3 0,31-12 1 0,-9-1 1 0,0-4 0 0,-4-3-1 0,4 8-4 0,-17-13-2 0,1-2-1 0,-8-4-1 0,-14-15 2 0,2 15 0 0,-11 0 0 0,-6 1-1 0,11 5-1 0,-9 6-1 0,-2-3 1 0,5 1 1 0,-1 0 1 0,16 3 0 0,11-6-1 0,20-2 0 0,13 1-1 0,28-7-2 0,21 4-2 0,1 2-4 0,10-6-1 0,-5 6 1 0,19-9 2 0,72-21 8 1,-34 21 1-1,4-2 8 0,7 2 0 0,8 7 0 0,4-3-1 0,7 6-2 0,-6-5 1 0,8 2 8 0,0 1 1 0,1 2 1 0,12 5 1 0,-10-6-3 0,-7-3-1 0,-6 1-2 0,-18-11-2 0,0 12 0 0,1 1 0 0,-9-2 4 0,1-2 1 0,-18 3 1 0,-4-1 3 11,-12 2-2 3,-3-4-5-13,-6 2-2 3,-6-2-2 1,-2 2 4 494,-6-3 7-499,2 4 5 0,-1-1-2 0,0 1-8 0,-17 1-4 0,-10-1-4 0,-49-2-1 0,28 2 2 0,1-4-2 0,-15 1-5 0,-6 2 0 0,-13-2-7 0,-12 0-4 0,-7 10-9 0,-2 3-1 0,8 5 6 0,0 4 3 0,5 2 9 0,3 0 2 0,7 1-2 0,13 2-2 0,23-3-8 0,10 1-7 1,21-4-14-1,11 2-3 0,11 0 5 0,14-3 7 0,20 2 17 0,12 0 6 0,26-3 6 0,5-1 3 0,18 0 2 0,7-4 0 0,2-1-3 0,9 0-1 0,3-3-2 0,-1 4-1 0,3-4 1 0,-6 1 0 0,-10-9 7 0,-1 3 2 0,-12-2 4 0,-2-2 1 0,-18 0-2 0,-5 0-2 0,-23-3-4 0,-10 6-1 0,-18 1 2 0,-10 0 2 0,-9 0 14 0,-6 0 3 0,-11 0-1 0,-9 0-4 0,-14 8-16 0,-4-2-5 0,-15 0-3 0,-14 1-3 0,-14-1-2 0,-3 2-1 0,-14 1-2 0,-1 1-2 0,-1-2-4 0,-7-1-2 0,-4-3-4 0,7-1 3 0,-2 1 5 44,39 3 5-44,37-6 5 0,-1 2 0 0,-83 10 1 0,1 1-2 1,18-3-3 12,47 2-1-13,10-4-1 32,13 1 0-32,15-1-4 0,5-1-4 0,7 1-8 23,5-1-1-23,13 7 3 0,6 3 5 0,16 6 8 10,8 0 3 466,4 2 2-475,11 0-1-1,12 0 2 0,9-4 0 0,14-4 3 0,6-2 0 0,12-9 2 0,-4-3 1 0,11-4 4 0,-1-7 3 0,-18 1 6 0,-1-5 2 0,-11 0 9 0,-12-2-1 0,-10 4-2 0,-13 3-2 0,-25 2-6 0,-6 1 3 0,-24-1 8 0,-7 4-1 0,-26 0-9 0,-11 1-9 0,-33 9-15 0,-6-4-5 1,-21 10 0-1,-11-4 3 0,-7 9 0 0,-3 4-3 0,-5-3-9 0,3 6-3 0,-1-7-5 0,9-1 2 0,19-3 10 0,7-4 3 0,18-11 3 0,4-2 3 0,18-7 1 0,12 3 3 0,22-1 0 0,9 3-4 0,12 1-6 0,12-1-2 0,17 2 3 0,12 0 6 0,23 10 9 0,8-2 4 0,11-4 6 0,6 4 0 1,6-3-1-1,3-2-1 0,14 5-2 0,2 0 1 0,10 1 1 0,2 1 0 1,-10 2-4-1,2 1 1 0,-7-2-2 0,-1 0 0 0,-11 5 8 0,-10-7 3 0,-19 0 7 0,-9-2 0 0,-12-4-6 0,-7-3-3 37,-10 0-5-36,-7 3-1-1,-11-3 2 0,-7 0 3 0,-9 0 9 42,-1-5 2-41,-2 4 0-1,1-1-4 0,-29-14-11 0,-58-21-4 0,34 21-5 489,-8-5 0-489,0 4-4 0,-8-6-2 0,-10-6-8 0,-4 2-5 0,-12-1-8 0,6 3 1 0,1 1 7 0,10 5 4 0,8 4 8 0,2-1 2 0,26 6 1 0,10 4 1 0,19 0-7 0,12 4-7 0,14 2-4 0,3-1 1 0,23 1 9 0,12-2 7 0,20 1 7 0,11-3 3 0,7 1 3 0,6-1 1 0,11 2-1 0,-4 0-1 0,3 2-4 0,-7 0 0 0,-19 4-2 0,-2 3-1 0,-15-3 2 0,-6-3 1 0,-16 4 3 0,-8-2-1 0,-13 0 2 0,-6 0 1 0,-10-3 7 0,-1 3 0 0,-11-4 0 0,-4-4-4 0,-14-1-8 0,-2 1-3 0,-12 2-4 0,-2-5-2 0,-9 3-3 0,-3-3-4 1,-4-1-5-1,3 6-1 0,-4 0 3 0,1 3 2 0,12 1 7 0,5 4-2 0,19 4-10 0,11-2-12 0,12 2-37 0,2-1-16 0,14 2-14 0,13-3 0 0,16 1-1 0,5-5-8 0,20-4-78 0,5-13-126 0,2-23 203 0</inkml:trace>
    </iact:actionData>
  </iact:action>
  <iact:action type="add" startTime="162276">
    <iact:property name="dataType"/>
    <iact:actionData xml:id="d15">
      <inkml:trace xmlns:inkml="http://www.w3.org/2003/InkML" xml:id="stk15" contextRef="#ctx0" brushRef="#br1">14639 3864 432 0,'-12'0'198'1,"-6"-3"-85"-1,1-5-24 0,-35-24-23 0,38 21-27 0,8-1-30 0,6 4-1 0,-7-3 22 0,4 4 7 0,-5-1 8 0,0 5-3 10,4 2-24-4,-7 1-11 8,17 3-9 478,0 9-3-492,1 7 1 0,8 0 0 0,-2 13 0 0,3-2 0 0,9 3-1 0,5 1 2 0,1-7 0 0,9-6 1 0,-7-17 3 0,3-4 2 0,2-15 16 1,3-11 16-1,0-13 22 0,-2-5 4 0,5-13-9 0,5-4-13 0,11-18-22 0,3-12-6 0,9-13-7 0,1-6-2 0,-9 6-2 0,1 6-3 0,-15 15-49 0,-6 12-46 0,-11 9-250 0,-8 18 226 0</inkml:trace>
    </iact:actionData>
  </iact:action>
  <iact:action type="add" startTime="163829">
    <iact:property name="dataType"/>
    <iact:actionData xml:id="d16">
      <inkml:trace xmlns:inkml="http://www.w3.org/2003/InkML" xml:id="stk16" contextRef="#ctx0" brushRef="#br1">14126 5210 349 0,'-2'-2'146'1,"-1"-2"-61"-1,2 0-77 0,1 3-14 0,-4-1-6 0,3 1-3 1,-1-2 6-1,1 1 41 0,-1 0 33 0,1-1 33 0,-1-3 5 0,0-2-23 0,1 5-29 0,1 1-33 0,0 1-9 0,0-1-9 0,0 1-1 0,0-2 0 0,0 1 0 0,9 0 1 0,1 2 0 0,-1 4 0 0,1 3-1 0,-3 1 1 0,3 10 0 0,37 43 0 0,-39-44 1 0,-2 1 1 0,1 7 2 0,-3-2 4 0,3 4 0 0,-1-2 1 0,3 1-3 0,4-3-1 7,3-4 0-6,4-2 14 12,-4-2 13-3,8-9 29-8,-1-5 12 4,9-12 11 482,1-7-4-488,5-17-18 0,-2-6-8 0,0-13-23 0,8-4-10 0,3-11-14 0,4 1-3 0,5 0-4 0,-5 1 0 0,2-1 0 1,4-3-2-1,0-3-7 0,6 2-17 0,1 3-90 0,6 2-82 0,4 11 121 0</inkml:trace>
    </iact:actionData>
  </iact:action>
  <iact:action type="add" startTime="165288">
    <iact:property name="dataType"/>
    <iact:actionData xml:id="d17">
      <inkml:trace xmlns:inkml="http://www.w3.org/2003/InkML" xml:id="stk17" contextRef="#ctx0" brushRef="#br1">14345 6438 272 0,'47'8'152'195,"-44"-13"-9"-195,8 5-90 0,0 2 4 0,2 2-7 0,1 0-3 0,-11 4 5 0,5-2 5 0,5 5 5 0,1-3 2 0,9 6-12 0,-5-2-8 0,-6-2-16 0,1 4-3 0,3 0 1 0,4 5 2 0,4 5 0 0,1-1-5 0,-1 7-10 0,-1-6-5 0,-1 6-6 0,0 0-1 0,2-5 4 0,-4 0 5 0,2-6 11 0,2-2 3 0,-5-1 7 13,0-2-2-12,-3-3-2 9,-2-1 1 503,-2-9-2-513,-1 2 8 0,2-7 19 0,0-12 4 0,5-9 5 0,4-16-7 0,13-22-14 0,3-10-3 0,12-13-5 0,1-10-5 0,2-2-13 0,1 2-5 0,1-9-7 0,3-1-2 0,0 1-2 0,-1 7-6 0,-6 13-25 0,-3 8-28 0,-7 9-107 0,2 7-94 0,-13 7 161 0</inkml:trace>
    </iact:actionData>
  </iact:action>
  <iact:action type="add" startTime="167681">
    <iact:property name="dataType"/>
    <iact:actionData xml:id="d18">
      <inkml:trace xmlns:inkml="http://www.w3.org/2003/InkML" xml:id="stk18" contextRef="#ctx0" brushRef="#br1">14430 7746 475 0,'72'27'200'0,"-72"-27"-73"0,2 0-128 0,-1 3-1 0,-1-3 7 0,0 0 13 0,0 0 34 0,0 0 15 0,0 0 9 0,0 0-8 0,0 0-30 0,0 0-15 0,4 8-14 0,-1 0-3 0,3 5 0 0,-3 1-1 0,5 6-1 0,23 43-1 0,-16-39-2 0,-4 3-1 0,9-2 1 0,4 3 1 0,1-1-1 0,5-2 2 0,-5-7 0 0,-1 2 3 0,-5-6 5 0,-2 0 7 0,-1-1 15 0,-5-4 2 0,-2 1 1 6,1-4-6 1,-3 5-13 503,3-5-5-510,-1 4-6 0,-2-4-3 0,-1 2 0 0,-1-3 0 0,-2 0 9 0,5-2 13 0,-8-3 23 0,0 0 12 0,0-3 11 0,0 1-4 0,0 0-16 0,0 1-7 0,6-15-16 0,5-9-7 0,22-52-7 0,-16 33-4 0,2-5-2 0,3-6 2 0,8-10-1 0,2 1-1 0,6-6-3 0,6 4-2 0,-5 0-3 0,2 0 0 0,0 0-1 0,-3-5-1 0,4 2 2 0,2-2-1 0,-4 8-5 0,-1 5-6 0,-6 9-31 0,3 8-26 0,1 6-91 0,2 5-69 0,5 2 143 0</inkml:trace>
    </iact:actionData>
  </iact:action>
  <iact:action type="add" startTime="172050">
    <iact:property name="dataType"/>
    <iact:actionData xml:id="d19">
      <inkml:trace xmlns:inkml="http://www.w3.org/2003/InkML" xml:id="stk19" contextRef="#ctx0" brushRef="#br1">13792 10332 434 0,'6'0'160'1,"-6"0"-122"-1,3-2-31 0,-3 1-5 0,-1-1 1 0,-1 1 30 0,1-1 31 0,-2-1 55 0,-19-5 16 0,-46-19-4 0,40 24-19 0,-7-2-48 0,2 5-18 0,-3-1-28 0,-4 1-10 0,-4 0-8 0,-5 1 0 0,-6-1 2 1,-3 0 1-1,-2-8 17 0,-6 2 7 0,-2-5 5 0,-1 5 0 0,-10-4-15 0,5 6-8 0,-6 4-6 0,-2 0-2 0,6 11-1 0,-1-2 0 0,5 7 1 0,7 6 0 0,4-3 2 0,10 0 0 1,17-2-1 14,9-9-2-14,20 0-8 507,6-2 0-508,17-6 0 0,9 2 3 0,20-4 5 0,3-4 1 0,16-7 0 0,0-3-1 0,10-1 0 0,8 0-1 0,8-1 0 0,8-4 1 0,11-1 0 0,3 2 0 0,2 4 1 0,-4-3 0 0,-10 1 1 0,1-2 1 0,-9 7 7 0,-1 5 4 0,-22-1 5 0,-9 5-1 0,-25 5-4 1,-5 0-4-1,-18 5-3 0,-11 1 2 0,-6 1 3 0,-11 5 0 0,-15 4-1 0,-7 0-2 0,-20 0-5 0,-12-2-1 0,-8-5-2 0,-4 2-1 0,-7-3 0 0,2 3-1 0,-9 2 0 0,-2-4 0 0,-7 4 1 0,3 1 0 0,0-3 3 0,-2-2 1 0,3-1 5 0,-3-3 5 0,2-5 4 0,1-2 2 0,5-2-4 0,5-4-5 0,8-3-6 0,7 3-3 0,14-3-2 0,9 8-2 0,21 3-4 0,7 0-3 0,16 11-6 0,9-3-2 0,17 7 3 0,14 3 3 0,17-1 6 0,7-1 2 0,19-2 2 0,13 2 1 0,6-7 0 0,15 1 1 0,8 1 0 0,-8-8 0 0,13 6 1 0,-3-3 1 0,-5 4 3 16,1-2 2-15,-8-7 2 20,-16 9-2-20,-13-10-2 12,-11 6-1-13,-21 0-2 479,-6 4-1-479,-19 6-1 0,-11-1 2 0,-19-2 2 0,-12 3 0 0,-20 6 0 0,-8-2-1 0,-20 12-3 0,-6 1 0 0,-10 0-1 0,-8-2-1 1,-19-2-1-1,-4-6 0 0,-14 7-2 0,3 0 0 0,14-2 0 0,-10 1 2 0,19-1 2 0,10-4 1 0,24-1-1 0,20-4-1 0,26-12-11 0,12 2-6 0,22-7 2 0,11-1 0 0,23-4 11 0,15-6 5 0,19-4 4 0,4-1 1 0,15-5 2 0,1 2 1 0,4-1-1 0,0 3 0 0,5 4-1 0,-1-1 0 0,1 6 0 0,-5 0 0 0,-18 4 3 0,-8 2 1 0,-16 2 0 0,-7 4-1 0,-13 0-1 0,-5 4-2 0,-16-4 0 0,-5 1 1 0,-17 4 3 0,-11 0-1 0,-18 3-1 0,-8 0-2 0,-17 8-3 0,-5-5 0 0,-15 2 1 0,-5 0-1 0,-9-2 0 0,-6 4 0 0,-8-1-2 0,0 1 1 0,-6-2-1 0,6 0 0 0,8-2-1 0,3-1 0 0,11-4 0 0,6-2 0 0,13 1-1 22,11-7-1-21,22 3-4-1,12-4-4 0,18 0-3 29,12 5 0-29,18-2 4 0,11 5 4 0,24-3 4 508,4 0 0-507,17-8 0-1,4 0 1 0,5-6 1 0,2-2 0 0,7-10 4 0,2 0 0 0,-5-3 1 0,-1 1 1 0,-16 2 3 0,-12 1 1 0,-18 1 2 0,-12 8 1 0,-17 1 4 0,-9 2 6 0,-13 5 21 0,-7 0-1 0,-20 5-8 0,-11-2-8 0,-17 6-27 0,-4-1-1 0,-7 3 1 0,-7-2-1 0,-5-1 1 0,-9-6 0 0,4 9 1 0,0-5-2 0,-1 4 0 0,6-4 0 0,-2-4 0 0,9 1 0 0,14-3 0 0,-1-3-1 0,10 1 1 1,-1-4 0-1,8-2 0 0,11-2 2 0,12 1-2 0,5 3 0 0,13-7-5 0,5-1 0 0,14-8-1 0,8-5 1 0,16 2 3 0,6-3 2 0,8-2 1 0,4-3 2 0,6-2 0 0,2-3 1 0,-3-6-1 0,2 1 0 0,-9-2 2 0,2-1-1 0,-10 7 2 0,-2-5 1 0,-21 8-1 0,-9 1 2 0,-22 2 2 0,-3 4 0 0,-22 7-4 0,-15-3-2 0,-13 11-5 0,-15 1 0 0,-3 4-1 0,-4 7 0 0,-7-1 0 0,-5 3 0 0,-4 0-2 53,3 0 0-52,0 3 0-1,-1-3 0 0,12 0 2 0,2 5 0 0,16 0 2 0,7 0 0 49,19-4 0-48,8-6 0-1,25-4-4 0,2 1-1 0,26-14 1 0,10 0 0 0,17-11 5 15,8 0 3-14,13 0 1 482,5-2 0-482,4 4-1-1,4-2 0 0,-9 1-3 0,-6 2-1 0,-8 10 1 0,-9 1 0 0,-13 6 0 0,-11 5 0 0,-16 4 1 0,-6 1 0 0,-9 1 3 0,-2 2 0 0,-11 3-1 0,-5 10-2 0,-17-1-2 0,-5 2 0 0,-9-6 1 0,-7 0 1 0,1-1 0 0,-1-3-1 0,-2 3 0 0,2-1-1 0,2-1 0 0,-3 2 0 0,16-2-1 0,4-3-1 0,18-1-1 0,9-2-3 0,11-1-2 0,11-3 0 0,15-2 2 0,7 3 2 0,24 0 2 0,4-1-1 1,13 0 1-1,8 5-1 0,-4-1 2 0,1-1 1 0,-1 7 0 0,8 6-1 0,-3-2-1 0,-4 7-5 0,-5-3-59 0,-6 1-49 0,-19 9-259 0,2-2 240 0</inkml:trace>
    </iact:actionData>
  </iact:action>
  <iact:action type="add" startTime="177091">
    <iact:property name="dataType"/>
    <iact:actionData xml:id="d20">
      <inkml:trace xmlns:inkml="http://www.w3.org/2003/InkML" xml:id="stk20" contextRef="#ctx0" brushRef="#br1">14375 13204 233 0,'6'-14'127'1,"-9"4"1"-1,-3-1-73 0,-2 0-20 0,-3 6 15 0,-7-1 33 0,-1-3 22 0,-3 7 31 0,0-6-2 0,-4 2-30 0,-1 4-18 0,-3-2-38 0,-3 4-16 0,-7-2-15 0,-1-1 0 0,-7 0 17 0,-4-2 7 0,-3 0 8 1,-5-1-4-1,-16 4-16 0,-4-1-9 0,-7 6-10 0,-3 2-4 0,2 3 0 0,-6 9 4 0,-4-2 9 0,1 3 5 0,-7-2 8 0,3-2-1 0,0 4-8 0,0-1-7 0,13 2-10 0,0-2-3 0,9-1-3 0,5-2 1 0,5-9 0 0,11 3 0 0,14-5 0 1,12-3-1 7,19 0-8 7,7 0-3-15,17-5-3 496,8 0-1-496,24-1 7 0,9 0 4 0,14-4 2 0,14 3 1 0,2-3 1 0,8-1 0 0,1 3 0 1,-3-1 1-1,10 7-1 0,-2 4 0 0,-6 7 0 0,-4-3 0 0,-13 6 2 0,-7-1 4 0,-13-2 11 0,-7-1 7 0,-19-2 11 0,-4-4 2 0,-12 1-1 0,-7-2 1 0,-4-1 11 0,-8 5-3 0,6-5-9 0,1 0-9 0,-34 5-21 0,-47 6-3 0,30-8-1 0,-5 0 2 0,-7-1 0 0,-9-2 1 0,-4 0 0 0,-8 0 1 0,-1 0 2 0,-4 0 1 0,3 0 1 0,2 0-1 0,-5 0-2 0,1 0-1 0,-4 5-3 0,3 1 0 0,0 3-3 0,7 7-1 0,6 1-1 0,-1 5-1 0,25 2-2 0,9-4-1 0,20 7-2 0,12-2-2 0,7-1-3 0,8-2-1 0,11 5 2 0,5-5 2 0,24-2 5 0,5-2 2 0,26-6 3 0,5-2 0 0,11-4 0 0,4-8 1 0,4-1 0 0,4 0 1 0,-1-6 0 0,-3 7 1 0,-8 1 4 0,-7-1 0 0,-3-1 1 12,-10 0-2-12,-3 6-2 11,-8-2 0-11,-20 3-1 30,3 2 0 449,-24-5 1-479,2 9 1 0,-7-5 4 0,-8 1 2 0,-10 0 3 0,-6-1 0 0,-11 6-3 0,-3-3-2 0,-7 1-1 0,-9-2 0 0,-12 0 2 0,-6-2 0 0,-7 3 1 0,5 1-1 0,-4 6-4 0,1 0-2 0,-1 3-4 0,1-7 0 0,7 6-3 0,3-8-1 0,10 6 0 0,8-3-3 0,9-1-1 0,8-1-3 0,10-2-6 0,3-2-3 0,12 0 0 0,5 5 3 0,13 2 7 0,9 1 5 0,9 2 3 0,5-4 1 0,7 6 0 0,3-3 0 0,4 1 0 0,5 1 1 0,-1-2 1 0,6-3 1 0,3 1-1 0,3-5 1 0,3 0 0 0,-1-4 0 0,-5-4 0 1,-3-3 1-1,-7 0-1 0,-9-2 0 0,-9 2 1 0,-7 3 0 0,-12-1 2 0,-8-3 1 0,-10 1 2 0,-4-1 5 0,-5 4 10 0,-1-2 2 0,-1 0-3 0,0 2-5 0,-27-3-13 0,-47-6-2 0,30 4 0 0,-3 2 0 0,-7 0 0 0,-4 1 0 0,-1-3-2 0,-4 5 0 0,-6 2-1 0,2 1-2 0,-4 2-1 18,6-2-1-18,13 2-2 11,4 3-1-11,12-4-1 13,5 4-2-6,11-3-3 14,11-2-7 463,12 0-7-484,9 4 1 0,15-1 5 0,5-5 7 0,12 4 12 0,7-5 1 0,13 0 2 0,9-1 1 0,9-6 0 0,6 1 0 0,11-7 1 0,-1 1 0 0,3-2 1 0,2 1 0 0,-2 4 1 0,-3-4 1 0,-10 0 2 0,-8 2 1 0,-20 2 1 0,-8 4 0 0,-17-1 0 0,-7 4 0 0,-15 1 5 0,-7-1 7 0,-8 2 6 0,-7 0 0 0,-15 0-9 0,-5 3-8 0,-10-1-8 0,-3 1-1 0,-11-1 0 0,-10-2 1 1,-12 1-1-1,-8 1-1 0,-3 1 0 0,0-2-1 0,-1 7-1 0,6-3 0 0,11 3-2 0,-9 0 0 0,12-2-3 0,-5 2-1 0,5-2 0 0,18-1 0 0,10 1 3 0,8-1-1 0,14-3-1 0,4 1-1 0,13-3-11 0,4 0-1 0,10 0 1 0,9-2 2 0,12-1 11 0,6 1 3 0,10-4 0 0,9 1 2 0,11 2 0 0,4-3 1 0,2-5 0 0,1-2 1 0,-5 4 1 0,-2-2 0 0,-7-2 0 0,-6 9 0 0,-12-4 1 0,-6 3-1 0,-11 2 0 43,-11-2 0-42,-10 2 2-1,-9 0-1 0,-13 3-30 0,-8 6-25 0,-13 0-64 50,-6 4-40-49,-10 1-106-1,-6 3-147 0,-2 0 268 0</inkml:trace>
    </iact:actionData>
  </iact:action>
  <iact:action type="add" startTime="182397">
    <iact:property name="dataType"/>
    <iact:actionData xml:id="d21">
      <inkml:trace xmlns:inkml="http://www.w3.org/2003/InkML" xml:id="stk21" contextRef="#ctx0" brushRef="#br1">14721 14626 171 0,'-1'-2'111'278,"-1"1"-5"-278,0-1-54 0,1-1-6 0,-1 1 5 0,1 1 18 0,-1-1 25 0,1 2 8 0,-1-2-9 0,0 1-18 0,1-1-27 0,-1 1-12 0,1 1-18 0,1 0-4 0,0 0-4 0,0 0-1 0,0 0-2 0,0 0 0 0,0 0 6 0,4 9 2 0,6 7 1 0,26 45-1 0,-30-40-9 0,4 4-2 0,-1 0-3 0,2 2 0 0,3-3-1 0,4 4 1 0,1-6 1 0,-2 2 0 0,2-1 0 0,-2-4-1 0,1 3 2 0,-3-5 2 0,3-7 18 0,-1-1 10 0,3-9 35 0,6-9 15 5,3-10 17 8,1-6 1-12,5-19-20 510,-5-8-12-511,3-13-24 0,0-2-9 0,-12-11-10 0,7-5-3 0,-4-8-1 0,5-5-1 0,5-4-3 0,0 6-3 0,6 3-8 0,-4-1-4 0,5 4-5 0,1 1-5 0,2 6-25 0,4 5-37 0,-1 11-140 0,2 10-200 0,-5 10 259 0</inkml:trace>
    </iact:actionData>
  </iact:action>
  <iact:action type="add" startTime="183738">
    <iact:property name="dataType"/>
    <iact:actionData xml:id="d22">
      <inkml:trace xmlns:inkml="http://www.w3.org/2003/InkML" xml:id="stk22" contextRef="#ctx0" brushRef="#br1">14627 16040 753 0,'0'0'286'0,"0"0"-203"0,0-2-49 0,0 0-27 0,0 1 0 0,0-2 10 0,1-5 18 0,1 5 42 0,-2 1 11 0,0 1-5 1,0-1-18-1,0 0-41 0,0-1-14 0,0 2-8 0,0 1-2 0,0 0 0 0,0 4 1 0,9 23 12 0,12 42 4 0,-13-29 5 0,3-2 1 0,1-7-9 0,7 4-1 3,0-16 1 10,0 0 5-12,0-10 15 484,-5-11 6-485,5-2 10 0,-3-4 5 0,4-10-4 0,2 1-3 0,2-19-8 0,1-8-7 0,6-13-11 0,7-9-7 0,14-10-8 0,3-4-5 0,4-3-7 0,2-2-4 0,-4-7-18 0,1-2-15 0,10-2-56 0,-4-5-43 0,7-3-168 0,0-6 195 0</inkml:trace>
    </iact:actionData>
  </iact:action>
  <iact:action type="add" startTime="193927">
    <iact:property name="dataType"/>
    <iact:actionData xml:id="d23">
      <inkml:trace xmlns:inkml="http://www.w3.org/2003/InkML" xml:id="stk23" contextRef="#ctx0" brushRef="#br0">19417 8644 145 0,'-2'-5'65'457,"1"4"-44"-457,-1-1-2 0,2 1 12 0,-9-7 16 0,4 4 13 0,2 4 22 0,-11-6-5 0,7 3-15 0,-4-2-12 0,-1 4-24 0,7 1-9 0,-8 1-14 0,-4 6-2 0,-2-3-1 0,-45 18-1 0,42-12 0 0,7-2 1 0,-3-2 1 1,3 0 0-1,0 4 1 0,-3-6 0 0,7 4 3 0,0 0 4 0,3-1 18 0,-1 4 14 0,3 0 29 0,1 0 11 0,2 4 10 0,3 1-4 0,0 8-11 0,0-2-7 0,0 3-14 0,0 3-9 0,-2 1-10 0,2 2-3 0,0 1-4 0,3 4-1 0,-1 5-6 0,3 6-3 0,-2 5-5 0,3 3-1 0,0 6-2 0,2 2 1 0,-1 0-1 0,-4 5-1 0,-2 3-2 0,-1 5-2 0,-3 7-1 0,0 4-1 0,-2 6 0 0,-1-1 1 0,-2 6 1 0,3-2 1 0,-6 0 0 0,0 3-1 1,-3-4 0-1,-3 4-1 0,3-6 0 0,3-8 1 0,6-6 1 0,3-7 2 0,5-6 4 10,5-4 0 0,3-7 1-4,4-5 1-3,0-3-1 498,1-10 2-501,-2-6 5 0,-1 2 1 0,-7-8-1 0,0-1-3 0,-2-2-8 0,-4 0-3 0,-2 0-2 0,-3-1-2 0,-3 1 0 0,2 1 0 0,3-4-2 0,-3 2 0 0,2-3-1 0,0 0 0 0,2-7 0 0,2 3 0 0,2-3 1 0,1-3 0 0,-2 0 2 0,-1-4-1 0,0 3 1 0,0-7 0 0,0 0-1 0,0 0 1 0,0 0-2 0,0 0 1 0,0 0 1 0,0 0 1 0,0 0 1 1,0 0 0-1,0 0-2 0,0 4 0 0,0-2-2 0,0 0 1 0,0 1-1 0,0-2 1 0,0 1 1 0,0 1-1 0,0 2 0 0,0-4-1 0,-1 3 0 0,1 0 0 0,-2 1 0 0,1-2 2 0,-1 2 3 0,1-5 0 0,-1 1 2 0,0 3-2 0,1 2-2 0,-1-5-1 0,-1 4-2 0,3-3 1 0,-5 4-2 0,1 3 0 0,-1 1 0 0,0 4 0 0,2-4 0 0,0-7 0 0,0 5 0 0,-2-2 0 0,2 5 0 0,-2 5 0 0,2-2 0 0,-8 41 0 0,9-36 0 32,1-2 0-31,-1 0 0-1,1 2-1 0,-2 3 1 0,1-4 0 39,2 2-1-38,-3-1 1-1,3-2 0 0,0 1 0 0,1-3 0 529,-1 6 0-529,2 4 0 0,-2-1 0 0,0 4-1 0,0-1 1 1,-2 0 0-1,1 1 1 0,-1 7-1 0,-2-2 0 0,-1 4 0 0,2 1 0 0,-5 3 0 0,5 3 1 0,1-4-1 0,-1-1 0 0,5-8 0 0,-1 3 0 0,5-3-2 0,4 2 0 0,-1 2 1 0,1-1-1 0,1-1 2 0,-3-3-1 0,1 3 1 0,-3-1 0 0,-1 6 0 0,-3 1 1 0,-2 0 0 0,-2 7-1 0,-1-5 0 0,0 5 0 0,3 1 0 0,0-9 0 0,3 7 0 0,6-4 0 0,2 3-1 0,2-6 1 0,4 0 0 0,-4-2-1 0,4-3 1 0,-1 3 0 0,-7 1 0 0,10 4 0 1,-16-2 1-1,2-3-1 0,0 7 1 0,-11-4 1 0,4-3 0 0,-6 4 0 0,-1-4 0 0,4 2-1 0,0-5-1 0,4 3 0 0,-1-6 0 0,2-5 0 0,-1-8 1 0,1 1-1 0,-2-7 0 0,-1 3 1 0,1 0-1 0,-4 0 2 0,1 2 0 0,-1 3 0 0,0 1 3 0,-2 2 4 0,1-3 12 0,1-3 5 0,0-3 7 0,1-2-3 0,5 0-7 0,0-2-4 49,2-4-7-48,2-2 0-1,-2-1-2 0,-2-4 1 0,0 0-1 0,0 2-1 0,0 0-2 38,0 0-3-37,0 0-3-1,0 0-1 0,6 2 0 0,10 1-1 6,3-1 0 478,42 13 0-484,-31-13 1 0,2 3 0 0,-4-5 1 0,-7 0 1 0,1 3 2 0,19 2 3 0,3-1 3 0,-2 6 0 0,-1-4-3 0,-1 4-1 0,2-4-3 0,1-3 1 0,-2 2 2 0,1-4 2 0,4 1 1 0,7-2-2 0,5-2-2 0,7 2-1 0,-4 0-3 0,4 0-1 0,-2 7 0 0,-2-3 0 0,6 12 0 0,-3-2 2 0,5-1 8 0,4-1 3 1,4-4 4-1,3-3 0 0,4 0-1 0,-4-10-3 0,0 5 2 0,-4-5-1 0,-2 5 2 0,-3-6 2 0,12-2-2 0,10 14 2 0,-16-13-5 0,8 7-1 0,-3-10 1 0,-3-4-1 0,16 4-1 0,-4 6-1 1,3-1-5-1,2 5 0 0,-3 3-2 0,0 2 0 0,-5 3 1 0,-6 0 1 0,3 4 5 0,-1-4 2 0,-2-8 7 0,3 2 1 0,-5-5 0 0,3 3-2 0,6 3-7 0,-9-2-2 0,7 4-5 0,-6-2 0 0,-5 0-1 0,3 2 0 0,-7 3 0 0,1 1 2 0,-2 4 6 0,-1-7 4 16,0 1 4-15,1-4 0 11,-5-2-4 10,1 6-1-22,11-4-4 0,-6 1 0 0,-4 6-1 486,1-2-2-486,-1 1 1 0,7-4 0 0,1-2-1 0,-2 0 1 0,1 2 3 0,4-5 2 0,3-5 2 0,-3 2 1 0,-7-10-3 0,2 7-1 0,0 1-4 0,5 4 0 0,-11 2-3 0,1 4-1 0,-4-2 0 0,1 7 1 0,-3 4 3 1,-8-6 2-1,-10 8 5 0,-5-7 1 0,-6-4 0 0,3 1 0 0,-4-4-6 0,0 4-3 0,-10-6-3 0,-1 1-1 0,-1 1-1 0,-4 0 0 0,1-2-1 0,-3 0 1 0,0 0-2 0,-1 0 0 0,1 0 1 0,6 0-1 0,3-5-1 0,4 2 0 0,2-4-2 0,1 3 1 0,4-3 0 1,-5-4 0-1,4 0 1 0,-4 2 0 0,-6-4 0 0,3 1 1 0,-11 2-1 0,-2 2 1 0,-2 2 0 0,1 0 0 0,-5 0 0 0,1 1-1 0,1 0 0 0,-4 0 0 0,7 5 0 0,-7-1 1 0,3-1 0 0,-4-3 1 0,3 2-1 0,-2 3 1 0,-3-1-1 0,-3 1 2 0,0 0-1 0,0-2 1 0,0 1-2 0,0 1 0 10,0 0 1 5,0 0-1-15,0 0 0 490,0 0 0-490,0-2-1 0,0 0 1 0,0 1 0 0,0-1 0 0,0 1 2 0,0-1 0 0,7-17 0 0,1-3-1 0,9-50 0 0,-20 37-1 0,0-9 0 0,1-6 0 0,-9-4-1 0,5-3 0 0,-7 1 1 0,4-6 2 0,2-2 1 0,-7-5 2 0,0-2 2 0,0-8-1 0,0-11 0 0,1-6-1 0,2-9 0 0,-9-6 0 0,1 6 3 0,1-2 1 0,-2 3-2 0,12 2-1 0,3 1-2 0,-1 5-2 0,1 9 0 0,2 4 0 0,-2-1 1 0,2-1-1 0,2-3 1 0,-4-8-1 0,5 5-1 0,3-5 0 0,-1-5-1 0,-1 2 0 0,4 1 0 0,1 7 0 1,5 9 0-1,-4 3 1 0,-3 0 0 0,6 5-1 0,-4-6 0 0,3 1 0 0,6-2 0 0,-3-3-1 0,-7 1 1 0,3-2 1 0,-8-5 0 0,-5-1 0 0,2-1-1 0,1-5 0 0,4-3-1 0,-2 3 0 0,6 7 0 0,-6 5 0 0,-3 8 0 0,2-2-1 0,-7 2 1 0,9 8 0 0,4 1 1 26,-5 2 0-26,2 4 0 0,-7 4-1 38,-9-3-2-38,6 3 0 0,-2-1-1 1,-4-2 1-1,13 10 0 5,-7 3 0 0,1 5-1 477,7 8 1-482,-3 6 0 0,3-3 0 0,0 7 1 0,0-2-1 0,0-1-2 0,0 4 0 0,0-1 1 0,0-2 0 0,2 5 1 0,1 0 0 0,0-1 0 0,2 5 1 0,-4-1-1 0,3 7 1 0,-6-6 0 0,-1 3 0 0,3-3 1 0,3 3-1 0,6 0 1 0,-1-2 0 0,-6 0-1 0,-2 1-1 0,-2-1 1 0,-1-1 0 0,-5 1-1 0,5 4 1 0,-2 1-2 0,1 7-2 0,2 0 0 0,-4 1 0 0,4 2 0 0,2 1 2 0,-3 1 1 0,2 0 2 0,-1-2 1 0,0 2-1 0,1 0-1 0,-1 0-1 0,1 0 0 0,-1 0-1 0,-9 0 2 0,-8 2 0 0,-3 1 1 0,-44 11 0 0,33-13 0 0,-2 7 1 0,-3 0-1 0,-1 6 0 0,-3-1 0 0,-7 0 0 0,-5-2 0 0,1 3 0 1,2 0 1-1,4-2 0 0,1-2 0 0,1 4 0 0,-10 0 0 0,-4-3 0 0,-5-3 0 0,-2 3 0 0,-2-3 0 0,-3 3 0 0,-3-3 0 11,2 1 0-11,4-5 0 19,-3-1 0-18,-1-2 0 32,-4-1 1-32,0-4-1-1,4 0 1 0,0-5-1 0,-1 4 0 488,2-3 0-488,2-6-1 0,0 0-2 0,-7-2 0 0,-3 5-1 0,-4 7-1 0,-5 2-2 0,3 2-1 0,-7 3-4 0,6-3-2 0,-2 10 1 0,-2-4 1 0,0-3 5 0,2 6 4 0,-3-9 2 0,4 2 1 0,2-4 0 0,5 1 1 0,7-4 0 0,-6 2-1 0,2-3 0 0,-1-4 0 1,-3 1 1-1,4-7 0 0,6 3 2 0,-3-5 0 0,6-3-1 0,2 4-1 0,-6-5 0 0,1 4-1 0,-1 4-1 0,-6 2 0 0,3 4-1 0,-5 3 0 0,-1 7-1 0,12-2 1 0,-3 3 0 0,-1-2 0 0,-1 1 2 0,0 4 0 0,10 1 0 0,1-6 0 0,7 9 0 0,-3-6-1 0,2 3-1 0,2 2-1 0,8-3 0 0,-4 4 0 0,4-6 0 0,3 4 2 0,-8-3 1 0,11-2-1 0,-3-1 2 0,1-2 0 0,7 1-1 0,-2-1 0 0,2 4 0 0,3-4 0 0,-3-5-1 0,0 5-1 0,1-2 1 0,-4 2 0 0,1 2 1 0,2-1 0 0,-4-1 0 6,7 0 0 5,2-1 0-6,-9-1 0-3,1 2 0 484,-4 0 0-486,-1 3-2 0,5 1 1 0,0 0 0 0,2 3 1 0,-2-1 0 0,1-1 0 0,-3-2 0 0,0-2-1 0,-1 4-1 0,-1 6 1 0,10 2-1 0,-5-7 0 0,5 3-1 0,2-4 1 0,-2-5-1 0,0 2 0 0,7-2-4 0,-3-2-4 0,3-4-18 0,1-2-13 0,-5-2-24 0,3-1-15 0,-1-3-30 0,-5 2-22 0,-3 2-88 0,-7 1-77 0,-6-1 189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DF4D-CD40-4CC6-84FF-35B2761F2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79C6-70BC-4B72-80F3-F717A9745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CBDE2-7873-4A54-8B9E-0B6DB974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F5D5C-F186-4484-B23F-A7912BD2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66F1-FFBF-4EB8-80D2-FE93707A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C36E-E94D-4F00-8CE1-0ECC1441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64190-B124-40E0-B841-9B928D57B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843D-BEFC-42B9-88FD-78169E97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17D22-BF79-4FDD-AAFF-E0CCFEB7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5F64D-8A97-4CD9-9F81-2013C3A3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CFAF1-DCD5-4775-8442-EDED188BD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B1809-4C6C-4CF8-A311-9DA81A6F1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570E-DC29-498E-B1D7-02881C39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4F248-3279-43AA-9B06-959598C8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93604-8A76-40EA-BC83-112B7222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595B-7F4D-48E7-B3FE-6E23740E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E661-CF4B-443E-B3BB-BF11AA506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28D0-EEEA-4E71-A5B0-CEE39D45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10558-B0CD-45AE-9E58-87F02A78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94B8-DF18-45A4-B9A1-85C8F133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C06E-4AF4-47EA-B21D-2EE05EEB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C7DB3-5E98-4D84-B693-7C12BA2E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405E-C738-4A27-9254-BECD4A91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11F9-08EE-4FBB-9302-58028B34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6CF5B-E1A7-47AB-981F-DB633F01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596D-CFD4-45E6-BECF-246AE133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D81A-C874-4A1A-A959-576F18F9F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D39B-1390-4EEA-BC71-BF17C02A1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5F1E-76DC-4FEF-9B76-E7A64C55E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14BED-14B0-4034-8703-3323350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8EC8-70EF-49F9-8C5C-253AD001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AD10-4CC1-4D35-8335-305D6921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39C35-C0A6-433B-9D69-6FA45E28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B6C9C-CFF6-4763-8784-38DA7D693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5AC79-62FA-44C3-8948-EDF30D153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834ED-D74A-4F48-A1D7-D0479E3E7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9D53C-0C72-445B-AEDE-EA0A0B4E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36D4C-1D02-41B8-B3B4-92F319B6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D04B9-D564-47E9-B220-C64A0CC9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1907-FAA9-466D-B285-103B100E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F8270-A6D3-4EE3-A07A-3ADFD756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314BA-BF7C-49C6-9EC8-EAF50015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C958F-8D16-41FD-86FB-24CB871F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84B18-C19E-4E49-A040-6419B086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0D5B5-6F43-44ED-A84B-A3423FDB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586CA-501C-4661-B4D6-1F0553EA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DF99-AA36-43AE-9AF2-D66F8F1B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2FA5-B838-4991-A446-00E71134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6CE8-AA93-43C5-B53D-DFB60028E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C466E-956A-4949-91B0-6AA710B1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45F78-01D6-4E32-926F-AC1293AA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9331A-1882-4F67-BD96-49B760F1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72F3-9519-4970-A811-D129D5A7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2456A-DE62-4211-BFA5-35FE241D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0185-0020-4E7A-ADCC-8531AB8B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905E-3202-4327-A3CB-3F2EABD8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1083E-242E-408C-9FFA-19C49582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36044-3B6F-4599-840B-94E70135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5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38A2D-AD10-42B2-B8F5-1BE127B6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03A5A-2A25-4B74-B463-9274648E9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CB1B-A49F-4AF5-944D-C32821F7B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7240-AD61-4E83-ACDB-A13D75CC0B1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B6BB6-8044-45B3-98CB-2DE36D99F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B975-318C-4CFD-BE57-ACF500E6E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DB40-14A0-439E-B93F-B9E112BA6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8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11/relationships/inkAction" Target="../ink/inkAction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099C9AA-80B4-448C-B509-111BFD8C3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16" y="26633"/>
            <a:ext cx="6021302" cy="66957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AEEA8C-97CB-479B-B60B-50DA29048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78045"/>
              </p:ext>
            </p:extLst>
          </p:nvPr>
        </p:nvGraphicFramePr>
        <p:xfrm>
          <a:off x="115186" y="861238"/>
          <a:ext cx="3285653" cy="5317704"/>
        </p:xfrm>
        <a:graphic>
          <a:graphicData uri="http://schemas.openxmlformats.org/drawingml/2006/table">
            <a:tbl>
              <a:tblPr firstRow="1" firstCol="1" bandRow="1"/>
              <a:tblGrid>
                <a:gridCol w="1179924">
                  <a:extLst>
                    <a:ext uri="{9D8B030D-6E8A-4147-A177-3AD203B41FA5}">
                      <a16:colId xmlns:a16="http://schemas.microsoft.com/office/drawing/2014/main" val="2182260688"/>
                    </a:ext>
                  </a:extLst>
                </a:gridCol>
                <a:gridCol w="2105729">
                  <a:extLst>
                    <a:ext uri="{9D8B030D-6E8A-4147-A177-3AD203B41FA5}">
                      <a16:colId xmlns:a16="http://schemas.microsoft.com/office/drawing/2014/main" val="1589511709"/>
                    </a:ext>
                  </a:extLst>
                </a:gridCol>
              </a:tblGrid>
              <a:tr h="294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474732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7:30 – 8:20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95176"/>
                  </a:ext>
                </a:extLst>
              </a:tr>
              <a:tr h="478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8:23 – 9:13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88255"/>
                  </a:ext>
                </a:extLst>
              </a:tr>
              <a:tr h="483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9:16 – 9:35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01578"/>
                  </a:ext>
                </a:extLst>
              </a:tr>
              <a:tr h="483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9:38 – 10:28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15422"/>
                  </a:ext>
                </a:extLst>
              </a:tr>
              <a:tr h="1091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10:31 – 11:21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89891"/>
                  </a:ext>
                </a:extLst>
              </a:tr>
              <a:tr h="588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11:24 – 12:14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37135"/>
                  </a:ext>
                </a:extLst>
              </a:tr>
              <a:tr h="386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12:14– 12:44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566119"/>
                  </a:ext>
                </a:extLst>
              </a:tr>
              <a:tr h="489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12:47 – 1:37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660195"/>
                  </a:ext>
                </a:extLst>
              </a:tr>
              <a:tr h="518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1:40 – 2:30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189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4C03EF-8EC8-45F5-8B19-76148D003597}"/>
              </a:ext>
            </a:extLst>
          </p:cNvPr>
          <p:cNvSpPr txBox="1"/>
          <p:nvPr/>
        </p:nvSpPr>
        <p:spPr>
          <a:xfrm>
            <a:off x="9475304" y="1743740"/>
            <a:ext cx="24863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How to read an 8</a:t>
            </a:r>
            <a:r>
              <a:rPr lang="en-US" sz="4400" baseline="30000" dirty="0"/>
              <a:t>th</a:t>
            </a:r>
            <a:r>
              <a:rPr lang="en-US" sz="4400" dirty="0"/>
              <a:t> Grade Schedule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57792-11E9-435F-AB81-F686ACF29AEF}"/>
              </a:ext>
            </a:extLst>
          </p:cNvPr>
          <p:cNvSpPr/>
          <p:nvPr/>
        </p:nvSpPr>
        <p:spPr>
          <a:xfrm>
            <a:off x="8007953" y="158888"/>
            <a:ext cx="1190847" cy="17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2E3F2-604D-432D-9CF9-AC171D80EFF7}"/>
              </a:ext>
            </a:extLst>
          </p:cNvPr>
          <p:cNvSpPr txBox="1"/>
          <p:nvPr/>
        </p:nvSpPr>
        <p:spPr>
          <a:xfrm>
            <a:off x="10065228" y="782546"/>
            <a:ext cx="124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36CD8-79BB-4740-8B96-45CC1689B5DB}"/>
              </a:ext>
            </a:extLst>
          </p:cNvPr>
          <p:cNvSpPr/>
          <p:nvPr/>
        </p:nvSpPr>
        <p:spPr>
          <a:xfrm>
            <a:off x="6512567" y="526315"/>
            <a:ext cx="2620869" cy="170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F7DC9F-30B2-4779-8559-927B9C10146B}"/>
              </a:ext>
            </a:extLst>
          </p:cNvPr>
          <p:cNvSpPr/>
          <p:nvPr/>
        </p:nvSpPr>
        <p:spPr>
          <a:xfrm>
            <a:off x="3998090" y="6365511"/>
            <a:ext cx="1297172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312FC-0B2F-4256-9045-4B3957D9958B}"/>
              </a:ext>
            </a:extLst>
          </p:cNvPr>
          <p:cNvSpPr txBox="1"/>
          <p:nvPr/>
        </p:nvSpPr>
        <p:spPr>
          <a:xfrm>
            <a:off x="4106191" y="6298501"/>
            <a:ext cx="1605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Student email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349B9-A71B-4BDD-AA10-8ED76A6DEE75}"/>
              </a:ext>
            </a:extLst>
          </p:cNvPr>
          <p:cNvSpPr/>
          <p:nvPr/>
        </p:nvSpPr>
        <p:spPr>
          <a:xfrm>
            <a:off x="6565602" y="6365511"/>
            <a:ext cx="265814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D7CB-C7D2-46D7-A19D-66E23C856929}"/>
              </a:ext>
            </a:extLst>
          </p:cNvPr>
          <p:cNvSpPr/>
          <p:nvPr/>
        </p:nvSpPr>
        <p:spPr>
          <a:xfrm>
            <a:off x="7281273" y="6365511"/>
            <a:ext cx="404037" cy="12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11118-1080-4D97-BE62-81C4AE1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25" y="861238"/>
            <a:ext cx="1600282" cy="78109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BB4914B-84CE-4D46-8945-8E55BF807BE9}"/>
              </a:ext>
            </a:extLst>
          </p:cNvPr>
          <p:cNvSpPr/>
          <p:nvPr/>
        </p:nvSpPr>
        <p:spPr>
          <a:xfrm rot="10800000">
            <a:off x="3400839" y="4885204"/>
            <a:ext cx="926612" cy="4098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2E95A-A4D7-4F5C-9CDD-A808BD4D2746}"/>
              </a:ext>
            </a:extLst>
          </p:cNvPr>
          <p:cNvSpPr txBox="1"/>
          <p:nvPr/>
        </p:nvSpPr>
        <p:spPr>
          <a:xfrm>
            <a:off x="8005603" y="98337"/>
            <a:ext cx="2013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Student Name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9D55AA-3B1E-4919-8568-125EC837D2A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510360" y="185760"/>
              <a:ext cx="5954040" cy="652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9D55AA-3B1E-4919-8568-125EC837D2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4520" y="122400"/>
                <a:ext cx="5985360" cy="66513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6B1AB70-87DF-40DF-99DF-A1C642A40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661"/>
    </mc:Choice>
    <mc:Fallback>
      <p:transition spd="slow" advTm="210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cfc014c5-b609-4304-91a3-0b8c5b1d1362" xsi:nil="true"/>
    <Templates xmlns="cfc014c5-b609-4304-91a3-0b8c5b1d1362" xsi:nil="true"/>
    <Has_Teacher_Only_SectionGroup xmlns="cfc014c5-b609-4304-91a3-0b8c5b1d1362" xsi:nil="true"/>
    <DefaultSectionNames xmlns="cfc014c5-b609-4304-91a3-0b8c5b1d1362" xsi:nil="true"/>
    <Self_Registration_Enabled xmlns="cfc014c5-b609-4304-91a3-0b8c5b1d1362" xsi:nil="true"/>
    <Teachers xmlns="cfc014c5-b609-4304-91a3-0b8c5b1d1362">
      <UserInfo>
        <DisplayName/>
        <AccountId xsi:nil="true"/>
        <AccountType/>
      </UserInfo>
    </Teachers>
    <Distribution_Groups xmlns="cfc014c5-b609-4304-91a3-0b8c5b1d1362" xsi:nil="true"/>
    <LMS_Mappings xmlns="cfc014c5-b609-4304-91a3-0b8c5b1d1362" xsi:nil="true"/>
    <Invited_Teachers xmlns="cfc014c5-b609-4304-91a3-0b8c5b1d1362" xsi:nil="true"/>
    <Invited_Students xmlns="cfc014c5-b609-4304-91a3-0b8c5b1d1362" xsi:nil="true"/>
    <IsNotebookLocked xmlns="cfc014c5-b609-4304-91a3-0b8c5b1d1362" xsi:nil="true"/>
    <CultureName xmlns="cfc014c5-b609-4304-91a3-0b8c5b1d1362" xsi:nil="true"/>
    <AppVersion xmlns="cfc014c5-b609-4304-91a3-0b8c5b1d1362" xsi:nil="true"/>
    <Teams_Channel_Section_Location xmlns="cfc014c5-b609-4304-91a3-0b8c5b1d1362" xsi:nil="true"/>
    <FolderType xmlns="cfc014c5-b609-4304-91a3-0b8c5b1d1362" xsi:nil="true"/>
    <Owner xmlns="cfc014c5-b609-4304-91a3-0b8c5b1d1362">
      <UserInfo>
        <DisplayName/>
        <AccountId xsi:nil="true"/>
        <AccountType/>
      </UserInfo>
    </Owner>
    <Students xmlns="cfc014c5-b609-4304-91a3-0b8c5b1d1362">
      <UserInfo>
        <DisplayName/>
        <AccountId xsi:nil="true"/>
        <AccountType/>
      </UserInfo>
    </Students>
    <TeamsChannelId xmlns="cfc014c5-b609-4304-91a3-0b8c5b1d1362" xsi:nil="true"/>
    <Math_Settings xmlns="cfc014c5-b609-4304-91a3-0b8c5b1d1362" xsi:nil="true"/>
    <NotebookType xmlns="cfc014c5-b609-4304-91a3-0b8c5b1d1362" xsi:nil="true"/>
    <Student_Groups xmlns="cfc014c5-b609-4304-91a3-0b8c5b1d1362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EF9C254F4A64490E93AFFE3B2BF4B" ma:contentTypeVersion="34" ma:contentTypeDescription="Create a new document." ma:contentTypeScope="" ma:versionID="7de6ce30eaab8f93357dc62428553e51">
  <xsd:schema xmlns:xsd="http://www.w3.org/2001/XMLSchema" xmlns:xs="http://www.w3.org/2001/XMLSchema" xmlns:p="http://schemas.microsoft.com/office/2006/metadata/properties" xmlns:ns2="cfc014c5-b609-4304-91a3-0b8c5b1d1362" xmlns:ns3="b890b1dd-960b-4823-94e2-8bc560f77a65" targetNamespace="http://schemas.microsoft.com/office/2006/metadata/properties" ma:root="true" ma:fieldsID="f04b417c52789ac2baea7ae7d0b09116" ns2:_="" ns3:_="">
    <xsd:import namespace="cfc014c5-b609-4304-91a3-0b8c5b1d1362"/>
    <xsd:import namespace="b890b1dd-960b-4823-94e2-8bc560f77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14c5-b609-4304-91a3-0b8c5b1d1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0b1dd-960b-4823-94e2-8bc560f77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6A7A6-C514-4BBE-A0DD-24C11523F832}">
  <ds:schemaRefs>
    <ds:schemaRef ds:uri="http://schemas.microsoft.com/office/2006/metadata/properties"/>
    <ds:schemaRef ds:uri="http://schemas.microsoft.com/office/infopath/2007/PartnerControls"/>
    <ds:schemaRef ds:uri="cfc014c5-b609-4304-91a3-0b8c5b1d1362"/>
  </ds:schemaRefs>
</ds:datastoreItem>
</file>

<file path=customXml/itemProps2.xml><?xml version="1.0" encoding="utf-8"?>
<ds:datastoreItem xmlns:ds="http://schemas.openxmlformats.org/officeDocument/2006/customXml" ds:itemID="{C85F0435-2EE2-49B7-A97E-4E1D9CB32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14c5-b609-4304-91a3-0b8c5b1d1362"/>
    <ds:schemaRef ds:uri="b890b1dd-960b-4823-94e2-8bc560f77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41CEB-92BC-416A-8928-81217F675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</Words>
  <Application>Microsoft Office PowerPoint</Application>
  <PresentationFormat>Widescreen</PresentationFormat>
  <Paragraphs>26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CANELLI, MICHAEL</dc:creator>
  <cp:lastModifiedBy>CANELLI, MICHAEL</cp:lastModifiedBy>
  <cp:revision>2</cp:revision>
  <dcterms:created xsi:type="dcterms:W3CDTF">2021-08-18T02:00:35Z</dcterms:created>
  <dcterms:modified xsi:type="dcterms:W3CDTF">2021-08-18T11:28:45Z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0x010100489EF9C254F4A64490E93AFFE3B2BF4B</vt:lpwstr>
  </property>
</Properties>
</file>